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8" r:id="rId1"/>
  </p:sldMasterIdLst>
  <p:notesMasterIdLst>
    <p:notesMasterId r:id="rId20"/>
  </p:notesMasterIdLst>
  <p:sldIdLst>
    <p:sldId id="256" r:id="rId2"/>
    <p:sldId id="275" r:id="rId3"/>
    <p:sldId id="259" r:id="rId4"/>
    <p:sldId id="260" r:id="rId5"/>
    <p:sldId id="261" r:id="rId6"/>
    <p:sldId id="262" r:id="rId7"/>
    <p:sldId id="263" r:id="rId8"/>
    <p:sldId id="276" r:id="rId9"/>
    <p:sldId id="264" r:id="rId10"/>
    <p:sldId id="270" r:id="rId11"/>
    <p:sldId id="271" r:id="rId12"/>
    <p:sldId id="272" r:id="rId13"/>
    <p:sldId id="278" r:id="rId14"/>
    <p:sldId id="265" r:id="rId15"/>
    <p:sldId id="274" r:id="rId16"/>
    <p:sldId id="277" r:id="rId17"/>
    <p:sldId id="268" r:id="rId18"/>
    <p:sldId id="257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15"/>
  </p:normalViewPr>
  <p:slideViewPr>
    <p:cSldViewPr snapToGrid="0" snapToObjects="1">
      <p:cViewPr>
        <p:scale>
          <a:sx n="100" d="100"/>
          <a:sy n="100" d="100"/>
        </p:scale>
        <p:origin x="560" y="2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B1634A-8B14-4F0B-A64C-1D1647B89C0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A64E433-FD31-4B1D-ACFD-C906F9FF178D}">
      <dgm:prSet custT="1"/>
      <dgm:spPr/>
      <dgm:t>
        <a:bodyPr/>
        <a:lstStyle/>
        <a:p>
          <a:r>
            <a:rPr lang="en-GB" sz="1600" dirty="0" err="1"/>
            <a:t>Letonya</a:t>
          </a:r>
          <a:r>
            <a:rPr lang="en-GB" sz="1600" dirty="0"/>
            <a:t> </a:t>
          </a:r>
          <a:r>
            <a:rPr lang="en-GB" sz="1600" dirty="0" err="1"/>
            <a:t>Saeima</a:t>
          </a:r>
          <a:r>
            <a:rPr lang="en-GB" sz="1600" dirty="0"/>
            <a:t> </a:t>
          </a:r>
          <a:r>
            <a:rPr lang="en-GB" sz="1600" dirty="0" err="1"/>
            <a:t>tarafından</a:t>
          </a:r>
          <a:r>
            <a:rPr lang="en-GB" sz="1600" dirty="0"/>
            <a:t> 22.05.2014 </a:t>
          </a:r>
          <a:r>
            <a:rPr lang="en-GB" sz="1600" dirty="0" err="1"/>
            <a:t>tarihinde</a:t>
          </a:r>
          <a:r>
            <a:rPr lang="en-GB" sz="1600" dirty="0"/>
            <a:t> </a:t>
          </a:r>
          <a:r>
            <a:rPr lang="en-GB" sz="1600" dirty="0" err="1"/>
            <a:t>kabul</a:t>
          </a:r>
          <a:r>
            <a:rPr lang="en-GB" sz="1600" dirty="0"/>
            <a:t> </a:t>
          </a:r>
          <a:r>
            <a:rPr lang="en-GB" sz="1600" dirty="0" err="1"/>
            <a:t>edilmiştir</a:t>
          </a:r>
          <a:r>
            <a:rPr lang="en-GB" sz="1600" dirty="0"/>
            <a:t>. 18.06.2014 </a:t>
          </a:r>
          <a:r>
            <a:rPr lang="en-GB" sz="1600" dirty="0" err="1"/>
            <a:t>tarihinde</a:t>
          </a:r>
          <a:r>
            <a:rPr lang="en-GB" sz="1600" dirty="0"/>
            <a:t> </a:t>
          </a:r>
          <a:r>
            <a:rPr lang="en-GB" sz="1600" dirty="0" err="1"/>
            <a:t>yürürlüğe</a:t>
          </a:r>
          <a:r>
            <a:rPr lang="en-GB" sz="1600" dirty="0"/>
            <a:t> </a:t>
          </a:r>
          <a:r>
            <a:rPr lang="en-GB" sz="1600" dirty="0" err="1"/>
            <a:t>girmiştir</a:t>
          </a:r>
          <a:r>
            <a:rPr lang="en-GB" sz="1600" dirty="0"/>
            <a:t>.</a:t>
          </a:r>
          <a:endParaRPr lang="en-US" sz="1600" dirty="0"/>
        </a:p>
      </dgm:t>
    </dgm:pt>
    <dgm:pt modelId="{7A9C26A9-E444-4554-8A76-86959A795DFB}" type="parTrans" cxnId="{B2521C18-98ED-4121-B9FF-ACA441D8F3A4}">
      <dgm:prSet/>
      <dgm:spPr/>
      <dgm:t>
        <a:bodyPr/>
        <a:lstStyle/>
        <a:p>
          <a:endParaRPr lang="en-US"/>
        </a:p>
      </dgm:t>
    </dgm:pt>
    <dgm:pt modelId="{266BBD9B-D66B-4CF1-BFEE-E460F82A260B}" type="sibTrans" cxnId="{B2521C18-98ED-4121-B9FF-ACA441D8F3A4}">
      <dgm:prSet/>
      <dgm:spPr/>
      <dgm:t>
        <a:bodyPr/>
        <a:lstStyle/>
        <a:p>
          <a:endParaRPr lang="en-US"/>
        </a:p>
      </dgm:t>
    </dgm:pt>
    <dgm:pt modelId="{CCAA41D6-D3C8-43B3-BF94-375CCDEF1313}">
      <dgm:prSet custT="1"/>
      <dgm:spPr/>
      <dgm:t>
        <a:bodyPr/>
        <a:lstStyle/>
        <a:p>
          <a:r>
            <a:rPr lang="en-GB" sz="1600" dirty="0" err="1"/>
            <a:t>Konsept</a:t>
          </a:r>
          <a:r>
            <a:rPr lang="en-GB" sz="1600" dirty="0"/>
            <a:t> 3: </a:t>
          </a:r>
          <a:r>
            <a:rPr lang="en-GB" sz="1600" dirty="0" err="1"/>
            <a:t>Arabuluculuk</a:t>
          </a:r>
          <a:r>
            <a:rPr lang="en-GB" sz="1600" dirty="0"/>
            <a:t> </a:t>
          </a:r>
          <a:r>
            <a:rPr lang="en-GB" sz="1600" dirty="0" err="1"/>
            <a:t>Modelleri</a:t>
          </a:r>
          <a:r>
            <a:rPr lang="ru-RU" sz="1600" dirty="0"/>
            <a:t>:</a:t>
          </a:r>
          <a:endParaRPr lang="en-US" sz="1600" dirty="0"/>
        </a:p>
      </dgm:t>
    </dgm:pt>
    <dgm:pt modelId="{1287B57A-06CF-4277-A0FB-A0B7290C1F8D}" type="parTrans" cxnId="{DC6BD408-9C89-4B2F-847C-E49D02B79588}">
      <dgm:prSet/>
      <dgm:spPr/>
      <dgm:t>
        <a:bodyPr/>
        <a:lstStyle/>
        <a:p>
          <a:endParaRPr lang="en-US"/>
        </a:p>
      </dgm:t>
    </dgm:pt>
    <dgm:pt modelId="{7C51CDFD-BDEE-4B1E-9E41-B80780721A17}" type="sibTrans" cxnId="{DC6BD408-9C89-4B2F-847C-E49D02B79588}">
      <dgm:prSet/>
      <dgm:spPr/>
      <dgm:t>
        <a:bodyPr/>
        <a:lstStyle/>
        <a:p>
          <a:endParaRPr lang="en-US"/>
        </a:p>
      </dgm:t>
    </dgm:pt>
    <dgm:pt modelId="{E5CCC8C9-AF3B-4FBB-9DA7-C785DF4139B6}">
      <dgm:prSet custT="1"/>
      <dgm:spPr/>
      <dgm:t>
        <a:bodyPr/>
        <a:lstStyle/>
        <a:p>
          <a:r>
            <a:rPr lang="lv-LV" sz="1600" dirty="0"/>
            <a:t>1. </a:t>
          </a:r>
          <a:r>
            <a:rPr lang="lv-LV" sz="1600" dirty="0" err="1"/>
            <a:t>saf</a:t>
          </a:r>
          <a:r>
            <a:rPr lang="lv-LV" sz="1600" dirty="0"/>
            <a:t> </a:t>
          </a:r>
          <a:r>
            <a:rPr lang="lv-LV" sz="1600" dirty="0" err="1"/>
            <a:t>arabuluculuk</a:t>
          </a:r>
          <a:r>
            <a:rPr lang="lv-LV" sz="1600" dirty="0"/>
            <a:t> </a:t>
          </a:r>
          <a:r>
            <a:rPr lang="lv-LV" sz="1600" dirty="0" err="1"/>
            <a:t>bağlamında</a:t>
          </a:r>
          <a:endParaRPr lang="en-US" sz="1600" dirty="0"/>
        </a:p>
      </dgm:t>
    </dgm:pt>
    <dgm:pt modelId="{3693D800-43AC-41B7-9DA0-9842D15ADA87}" type="parTrans" cxnId="{EFB225DA-7C8D-4A7C-BF97-E1F6F4C07D0D}">
      <dgm:prSet/>
      <dgm:spPr/>
      <dgm:t>
        <a:bodyPr/>
        <a:lstStyle/>
        <a:p>
          <a:endParaRPr lang="en-US"/>
        </a:p>
      </dgm:t>
    </dgm:pt>
    <dgm:pt modelId="{C1B4FFED-4A91-4809-BD1E-CEC83B08D4C0}" type="sibTrans" cxnId="{EFB225DA-7C8D-4A7C-BF97-E1F6F4C07D0D}">
      <dgm:prSet/>
      <dgm:spPr/>
      <dgm:t>
        <a:bodyPr/>
        <a:lstStyle/>
        <a:p>
          <a:endParaRPr lang="en-US"/>
        </a:p>
      </dgm:t>
    </dgm:pt>
    <dgm:pt modelId="{E30DDFCF-BE98-4F58-BBBF-1CB2D6F0166A}">
      <dgm:prSet custT="1"/>
      <dgm:spPr/>
      <dgm:t>
        <a:bodyPr/>
        <a:lstStyle/>
        <a:p>
          <a:r>
            <a:rPr lang="lv-LV" sz="1100" dirty="0"/>
            <a:t>2</a:t>
          </a:r>
          <a:r>
            <a:rPr lang="lv-LV" sz="1600" dirty="0"/>
            <a:t>. </a:t>
          </a:r>
          <a:r>
            <a:rPr lang="lv-LV" sz="1600" dirty="0" err="1"/>
            <a:t>Mahkeme</a:t>
          </a:r>
          <a:r>
            <a:rPr lang="lv-LV" sz="1600" dirty="0"/>
            <a:t> </a:t>
          </a:r>
          <a:r>
            <a:rPr lang="lv-LV" sz="1600" dirty="0" err="1"/>
            <a:t>kararına</a:t>
          </a:r>
          <a:r>
            <a:rPr lang="lv-LV" sz="1600" dirty="0"/>
            <a:t> </a:t>
          </a:r>
          <a:r>
            <a:rPr lang="lv-LV" sz="1600" dirty="0" err="1"/>
            <a:t>dayanarak</a:t>
          </a:r>
          <a:r>
            <a:rPr lang="lv-LV" sz="1600" dirty="0"/>
            <a:t> </a:t>
          </a:r>
          <a:r>
            <a:rPr lang="lv-LV" sz="1600" dirty="0" err="1"/>
            <a:t>arabuluculuk</a:t>
          </a:r>
          <a:endParaRPr lang="en-US" sz="1600" dirty="0"/>
        </a:p>
      </dgm:t>
    </dgm:pt>
    <dgm:pt modelId="{5EBEDCE8-3680-444D-BA27-989BD681F657}" type="parTrans" cxnId="{BAB29D7D-ADDA-41CA-83F1-05BBD28D81DE}">
      <dgm:prSet/>
      <dgm:spPr/>
      <dgm:t>
        <a:bodyPr/>
        <a:lstStyle/>
        <a:p>
          <a:endParaRPr lang="en-US"/>
        </a:p>
      </dgm:t>
    </dgm:pt>
    <dgm:pt modelId="{604D1E99-5A96-46E9-BBDD-BBA95019C075}" type="sibTrans" cxnId="{BAB29D7D-ADDA-41CA-83F1-05BBD28D81DE}">
      <dgm:prSet/>
      <dgm:spPr/>
      <dgm:t>
        <a:bodyPr/>
        <a:lstStyle/>
        <a:p>
          <a:endParaRPr lang="en-US"/>
        </a:p>
      </dgm:t>
    </dgm:pt>
    <dgm:pt modelId="{E312D327-2929-4F3E-8538-FB4F39BF0D39}">
      <dgm:prSet custT="1"/>
      <dgm:spPr/>
      <dgm:t>
        <a:bodyPr/>
        <a:lstStyle/>
        <a:p>
          <a:r>
            <a:rPr lang="ru-RU" sz="1100" dirty="0"/>
            <a:t>3</a:t>
          </a:r>
          <a:r>
            <a:rPr lang="ru-RU" sz="1600" dirty="0"/>
            <a:t>. </a:t>
          </a:r>
          <a:r>
            <a:rPr lang="en-GB" sz="1600" dirty="0" err="1"/>
            <a:t>Yargı</a:t>
          </a:r>
          <a:r>
            <a:rPr lang="en-GB" sz="1600" dirty="0"/>
            <a:t> </a:t>
          </a:r>
          <a:r>
            <a:rPr lang="en-GB" sz="1600" dirty="0" err="1"/>
            <a:t>arabuluculuğu</a:t>
          </a:r>
          <a:endParaRPr lang="en-US" sz="1600" dirty="0"/>
        </a:p>
      </dgm:t>
    </dgm:pt>
    <dgm:pt modelId="{DD7B890F-F816-4F32-8C25-F3ECE8984CE4}" type="parTrans" cxnId="{85390575-C113-44D0-94AB-40301561EC39}">
      <dgm:prSet/>
      <dgm:spPr/>
      <dgm:t>
        <a:bodyPr/>
        <a:lstStyle/>
        <a:p>
          <a:endParaRPr lang="en-US"/>
        </a:p>
      </dgm:t>
    </dgm:pt>
    <dgm:pt modelId="{F36E4E28-E93B-48F8-B641-18714C1A023E}" type="sibTrans" cxnId="{85390575-C113-44D0-94AB-40301561EC39}">
      <dgm:prSet/>
      <dgm:spPr/>
      <dgm:t>
        <a:bodyPr/>
        <a:lstStyle/>
        <a:p>
          <a:endParaRPr lang="en-US"/>
        </a:p>
      </dgm:t>
    </dgm:pt>
    <dgm:pt modelId="{E6140986-6184-4E6A-B012-F9166A704ABD}">
      <dgm:prSet custT="1"/>
      <dgm:spPr/>
      <dgm:t>
        <a:bodyPr/>
        <a:lstStyle/>
        <a:p>
          <a:r>
            <a:rPr lang="en-GB" sz="1400" dirty="0"/>
            <a:t>Kanun, </a:t>
          </a:r>
          <a:r>
            <a:rPr lang="en-GB" sz="1400" dirty="0" err="1"/>
            <a:t>arabuluculuğu</a:t>
          </a:r>
          <a:r>
            <a:rPr lang="en-GB" sz="1400" dirty="0"/>
            <a:t>, </a:t>
          </a:r>
          <a:r>
            <a:rPr lang="en-GB" sz="1400" dirty="0" err="1"/>
            <a:t>tarafların</a:t>
          </a:r>
          <a:r>
            <a:rPr lang="en-GB" sz="1400" dirty="0"/>
            <a:t> </a:t>
          </a:r>
          <a:r>
            <a:rPr lang="en-GB" sz="1400" dirty="0" err="1"/>
            <a:t>anlaşmazlıklarını</a:t>
          </a:r>
          <a:r>
            <a:rPr lang="en-GB" sz="1400" dirty="0"/>
            <a:t> </a:t>
          </a:r>
          <a:r>
            <a:rPr lang="en-GB" sz="1400" dirty="0" err="1"/>
            <a:t>bir</a:t>
          </a:r>
          <a:r>
            <a:rPr lang="en-GB" sz="1400" dirty="0"/>
            <a:t> </a:t>
          </a:r>
          <a:r>
            <a:rPr lang="en-GB" sz="1400" dirty="0" err="1"/>
            <a:t>arabulucu</a:t>
          </a:r>
          <a:r>
            <a:rPr lang="en-GB" sz="1400" dirty="0"/>
            <a:t> </a:t>
          </a:r>
          <a:r>
            <a:rPr lang="en-GB" sz="1400" dirty="0" err="1"/>
            <a:t>aracılığıyla</a:t>
          </a:r>
          <a:r>
            <a:rPr lang="en-GB" sz="1400" dirty="0"/>
            <a:t> </a:t>
          </a:r>
          <a:r>
            <a:rPr lang="en-GB" sz="1400" dirty="0" err="1"/>
            <a:t>çözmek</a:t>
          </a:r>
          <a:r>
            <a:rPr lang="en-GB" sz="1400" dirty="0"/>
            <a:t> </a:t>
          </a:r>
          <a:r>
            <a:rPr lang="en-GB" sz="1400" dirty="0" err="1"/>
            <a:t>için</a:t>
          </a:r>
          <a:r>
            <a:rPr lang="en-GB" sz="1400" dirty="0"/>
            <a:t> </a:t>
          </a:r>
          <a:r>
            <a:rPr lang="en-GB" sz="1400" dirty="0" err="1"/>
            <a:t>karşılıklı</a:t>
          </a:r>
          <a:r>
            <a:rPr lang="en-GB" sz="1400" dirty="0"/>
            <a:t> </a:t>
          </a:r>
          <a:r>
            <a:rPr lang="en-GB" sz="1400" dirty="0" err="1"/>
            <a:t>olarak</a:t>
          </a:r>
          <a:r>
            <a:rPr lang="en-GB" sz="1400" dirty="0"/>
            <a:t> </a:t>
          </a:r>
          <a:r>
            <a:rPr lang="en-GB" sz="1400" dirty="0" err="1"/>
            <a:t>kabul</a:t>
          </a:r>
          <a:r>
            <a:rPr lang="en-GB" sz="1400" dirty="0"/>
            <a:t> </a:t>
          </a:r>
          <a:r>
            <a:rPr lang="en-GB" sz="1400" dirty="0" err="1"/>
            <a:t>edilebilir</a:t>
          </a:r>
          <a:r>
            <a:rPr lang="en-GB" sz="1400" dirty="0"/>
            <a:t> </a:t>
          </a:r>
          <a:r>
            <a:rPr lang="en-GB" sz="1400" dirty="0" err="1"/>
            <a:t>bir</a:t>
          </a:r>
          <a:r>
            <a:rPr lang="en-GB" sz="1400" dirty="0"/>
            <a:t> </a:t>
          </a:r>
          <a:r>
            <a:rPr lang="en-GB" sz="1400" dirty="0" err="1"/>
            <a:t>çözüm</a:t>
          </a:r>
          <a:r>
            <a:rPr lang="en-GB" sz="1400" dirty="0"/>
            <a:t> </a:t>
          </a:r>
          <a:r>
            <a:rPr lang="en-GB" sz="1400" dirty="0" err="1"/>
            <a:t>aradıkları</a:t>
          </a:r>
          <a:r>
            <a:rPr lang="en-GB" sz="1400" dirty="0"/>
            <a:t> </a:t>
          </a:r>
          <a:r>
            <a:rPr lang="en-GB" sz="1400" dirty="0" err="1"/>
            <a:t>gönüllü</a:t>
          </a:r>
          <a:r>
            <a:rPr lang="en-GB" sz="1400" dirty="0"/>
            <a:t> </a:t>
          </a:r>
          <a:r>
            <a:rPr lang="en-GB" sz="1400" dirty="0" err="1"/>
            <a:t>bir</a:t>
          </a:r>
          <a:r>
            <a:rPr lang="en-GB" sz="1400" dirty="0"/>
            <a:t> </a:t>
          </a:r>
          <a:r>
            <a:rPr lang="en-GB" sz="1400" dirty="0" err="1"/>
            <a:t>işbirliği</a:t>
          </a:r>
          <a:r>
            <a:rPr lang="en-GB" sz="1400" dirty="0"/>
            <a:t> </a:t>
          </a:r>
          <a:r>
            <a:rPr lang="en-GB" sz="1400" dirty="0" err="1"/>
            <a:t>süreci</a:t>
          </a:r>
          <a:r>
            <a:rPr lang="en-GB" sz="1400" dirty="0"/>
            <a:t> </a:t>
          </a:r>
          <a:r>
            <a:rPr lang="en-GB" sz="1400" dirty="0" err="1"/>
            <a:t>olarak</a:t>
          </a:r>
          <a:r>
            <a:rPr lang="en-GB" sz="1400" dirty="0"/>
            <a:t> </a:t>
          </a:r>
          <a:r>
            <a:rPr lang="en-GB" sz="1400" dirty="0" err="1"/>
            <a:t>düzenlemektedir</a:t>
          </a:r>
          <a:r>
            <a:rPr lang="en-GB" sz="1400" dirty="0"/>
            <a:t>.</a:t>
          </a:r>
          <a:endParaRPr lang="en-US" sz="1100" dirty="0"/>
        </a:p>
      </dgm:t>
    </dgm:pt>
    <dgm:pt modelId="{640D09EC-98C9-4FC5-A5DC-EA94308D3B64}" type="parTrans" cxnId="{D8A908A8-1670-4674-874B-2570C55A3D12}">
      <dgm:prSet/>
      <dgm:spPr/>
      <dgm:t>
        <a:bodyPr/>
        <a:lstStyle/>
        <a:p>
          <a:endParaRPr lang="en-US"/>
        </a:p>
      </dgm:t>
    </dgm:pt>
    <dgm:pt modelId="{52094824-6A28-4529-93A4-6FB983295A70}" type="sibTrans" cxnId="{D8A908A8-1670-4674-874B-2570C55A3D12}">
      <dgm:prSet/>
      <dgm:spPr/>
      <dgm:t>
        <a:bodyPr/>
        <a:lstStyle/>
        <a:p>
          <a:endParaRPr lang="en-US"/>
        </a:p>
      </dgm:t>
    </dgm:pt>
    <dgm:pt modelId="{3724B5FC-6CE6-46F9-BAFA-AC54AFEC902C}">
      <dgm:prSet custT="1"/>
      <dgm:spPr/>
      <dgm:t>
        <a:bodyPr/>
        <a:lstStyle/>
        <a:p>
          <a:r>
            <a:rPr lang="en-GB" sz="1600" dirty="0"/>
            <a:t>Kanun, </a:t>
          </a:r>
          <a:r>
            <a:rPr lang="en-GB" sz="1600" dirty="0" err="1"/>
            <a:t>Arabulucuların</a:t>
          </a:r>
          <a:r>
            <a:rPr lang="en-GB" sz="1600" dirty="0"/>
            <a:t> </a:t>
          </a:r>
          <a:r>
            <a:rPr lang="en-GB" sz="1600" dirty="0" err="1"/>
            <a:t>Belgelendirilmesi</a:t>
          </a:r>
          <a:r>
            <a:rPr lang="en-GB" sz="1600" dirty="0"/>
            <a:t> </a:t>
          </a:r>
          <a:r>
            <a:rPr lang="en-GB" sz="1600" dirty="0" err="1"/>
            <a:t>ve</a:t>
          </a:r>
          <a:r>
            <a:rPr lang="en-GB" sz="1600" dirty="0"/>
            <a:t> </a:t>
          </a:r>
          <a:r>
            <a:rPr lang="en-GB" sz="1600" dirty="0" err="1"/>
            <a:t>Tasdik</a:t>
          </a:r>
          <a:r>
            <a:rPr lang="en-GB" sz="1600" dirty="0"/>
            <a:t> </a:t>
          </a:r>
          <a:r>
            <a:rPr lang="en-GB" sz="1600" dirty="0" err="1"/>
            <a:t>Komisyonu'nun</a:t>
          </a:r>
          <a:r>
            <a:rPr lang="en-GB" sz="1600" dirty="0"/>
            <a:t> </a:t>
          </a:r>
          <a:r>
            <a:rPr lang="en-GB" sz="1600" dirty="0" err="1"/>
            <a:t>oluşumunu</a:t>
          </a:r>
          <a:r>
            <a:rPr lang="en-GB" sz="1600" dirty="0"/>
            <a:t> </a:t>
          </a:r>
          <a:r>
            <a:rPr lang="en-GB" sz="1600" dirty="0" err="1"/>
            <a:t>belirler</a:t>
          </a:r>
          <a:endParaRPr lang="en-US" sz="1600" dirty="0"/>
        </a:p>
      </dgm:t>
    </dgm:pt>
    <dgm:pt modelId="{6B07199D-3A24-4DCB-B50C-04D657C0117A}" type="parTrans" cxnId="{24643396-55EC-44A6-91BE-46FB09F24375}">
      <dgm:prSet/>
      <dgm:spPr/>
      <dgm:t>
        <a:bodyPr/>
        <a:lstStyle/>
        <a:p>
          <a:endParaRPr lang="en-US"/>
        </a:p>
      </dgm:t>
    </dgm:pt>
    <dgm:pt modelId="{40996904-CA13-4CF0-ADA8-798CB721C319}" type="sibTrans" cxnId="{24643396-55EC-44A6-91BE-46FB09F24375}">
      <dgm:prSet/>
      <dgm:spPr/>
      <dgm:t>
        <a:bodyPr/>
        <a:lstStyle/>
        <a:p>
          <a:endParaRPr lang="en-US"/>
        </a:p>
      </dgm:t>
    </dgm:pt>
    <dgm:pt modelId="{48524F4D-C812-784C-9001-E6DC91ED407B}" type="pres">
      <dgm:prSet presAssocID="{F4B1634A-8B14-4F0B-A64C-1D1647B89C08}" presName="linear" presStyleCnt="0">
        <dgm:presLayoutVars>
          <dgm:animLvl val="lvl"/>
          <dgm:resizeHandles val="exact"/>
        </dgm:presLayoutVars>
      </dgm:prSet>
      <dgm:spPr/>
    </dgm:pt>
    <dgm:pt modelId="{E9A99FD0-C488-2042-83AC-75F5AEF1D48C}" type="pres">
      <dgm:prSet presAssocID="{8A64E433-FD31-4B1D-ACFD-C906F9FF178D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FFE5D531-F034-224A-97E2-CF01AC801BF4}" type="pres">
      <dgm:prSet presAssocID="{266BBD9B-D66B-4CF1-BFEE-E460F82A260B}" presName="spacer" presStyleCnt="0"/>
      <dgm:spPr/>
    </dgm:pt>
    <dgm:pt modelId="{0E61D5AC-04E8-3344-83ED-306D2691D54C}" type="pres">
      <dgm:prSet presAssocID="{CCAA41D6-D3C8-43B3-BF94-375CCDEF1313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979B651E-6BCF-8146-A9F8-DACCB4B337A2}" type="pres">
      <dgm:prSet presAssocID="{7C51CDFD-BDEE-4B1E-9E41-B80780721A17}" presName="spacer" presStyleCnt="0"/>
      <dgm:spPr/>
    </dgm:pt>
    <dgm:pt modelId="{37B5B6D3-3A23-934C-A7F0-9DA30DC9997B}" type="pres">
      <dgm:prSet presAssocID="{E5CCC8C9-AF3B-4FBB-9DA7-C785DF4139B6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CF6A2F6F-2382-D341-AC2E-A1DA622663C7}" type="pres">
      <dgm:prSet presAssocID="{C1B4FFED-4A91-4809-BD1E-CEC83B08D4C0}" presName="spacer" presStyleCnt="0"/>
      <dgm:spPr/>
    </dgm:pt>
    <dgm:pt modelId="{B4DA69D5-A3F7-E24D-8DB7-6B670AEAD151}" type="pres">
      <dgm:prSet presAssocID="{E30DDFCF-BE98-4F58-BBBF-1CB2D6F0166A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2DDA120B-E064-E245-B8E8-C9776568DBF0}" type="pres">
      <dgm:prSet presAssocID="{604D1E99-5A96-46E9-BBDD-BBA95019C075}" presName="spacer" presStyleCnt="0"/>
      <dgm:spPr/>
    </dgm:pt>
    <dgm:pt modelId="{CF35A40C-74D0-B944-85AB-A86EB59F669E}" type="pres">
      <dgm:prSet presAssocID="{E312D327-2929-4F3E-8538-FB4F39BF0D39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A5C5EC26-CB4E-1446-BFC3-BB4DE774EAD8}" type="pres">
      <dgm:prSet presAssocID="{F36E4E28-E93B-48F8-B641-18714C1A023E}" presName="spacer" presStyleCnt="0"/>
      <dgm:spPr/>
    </dgm:pt>
    <dgm:pt modelId="{FB24D40F-9AFC-C946-BF91-7ADC151F73F6}" type="pres">
      <dgm:prSet presAssocID="{E6140986-6184-4E6A-B012-F9166A704ABD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A1FA007D-BECA-B841-9C0E-D89DF0B5EBB6}" type="pres">
      <dgm:prSet presAssocID="{52094824-6A28-4529-93A4-6FB983295A70}" presName="spacer" presStyleCnt="0"/>
      <dgm:spPr/>
    </dgm:pt>
    <dgm:pt modelId="{5A232DF2-5093-934D-886E-E9544394FDA6}" type="pres">
      <dgm:prSet presAssocID="{3724B5FC-6CE6-46F9-BAFA-AC54AFEC902C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9AA24F01-EA8A-5E46-BDE0-8F11DEBE58C3}" type="presOf" srcId="{CCAA41D6-D3C8-43B3-BF94-375CCDEF1313}" destId="{0E61D5AC-04E8-3344-83ED-306D2691D54C}" srcOrd="0" destOrd="0" presId="urn:microsoft.com/office/officeart/2005/8/layout/vList2"/>
    <dgm:cxn modelId="{DC6BD408-9C89-4B2F-847C-E49D02B79588}" srcId="{F4B1634A-8B14-4F0B-A64C-1D1647B89C08}" destId="{CCAA41D6-D3C8-43B3-BF94-375CCDEF1313}" srcOrd="1" destOrd="0" parTransId="{1287B57A-06CF-4277-A0FB-A0B7290C1F8D}" sibTransId="{7C51CDFD-BDEE-4B1E-9E41-B80780721A17}"/>
    <dgm:cxn modelId="{1332040A-5C87-2546-8753-9E3057CE4A93}" type="presOf" srcId="{3724B5FC-6CE6-46F9-BAFA-AC54AFEC902C}" destId="{5A232DF2-5093-934D-886E-E9544394FDA6}" srcOrd="0" destOrd="0" presId="urn:microsoft.com/office/officeart/2005/8/layout/vList2"/>
    <dgm:cxn modelId="{B2521C18-98ED-4121-B9FF-ACA441D8F3A4}" srcId="{F4B1634A-8B14-4F0B-A64C-1D1647B89C08}" destId="{8A64E433-FD31-4B1D-ACFD-C906F9FF178D}" srcOrd="0" destOrd="0" parTransId="{7A9C26A9-E444-4554-8A76-86959A795DFB}" sibTransId="{266BBD9B-D66B-4CF1-BFEE-E460F82A260B}"/>
    <dgm:cxn modelId="{4843BC2E-E545-7E40-B437-6A0FB9B688C9}" type="presOf" srcId="{E5CCC8C9-AF3B-4FBB-9DA7-C785DF4139B6}" destId="{37B5B6D3-3A23-934C-A7F0-9DA30DC9997B}" srcOrd="0" destOrd="0" presId="urn:microsoft.com/office/officeart/2005/8/layout/vList2"/>
    <dgm:cxn modelId="{F1F0E530-AE46-4D43-BC39-8A8DE8381C9D}" type="presOf" srcId="{E6140986-6184-4E6A-B012-F9166A704ABD}" destId="{FB24D40F-9AFC-C946-BF91-7ADC151F73F6}" srcOrd="0" destOrd="0" presId="urn:microsoft.com/office/officeart/2005/8/layout/vList2"/>
    <dgm:cxn modelId="{6426A836-D5EA-7748-983B-0E71E9BF628A}" type="presOf" srcId="{E30DDFCF-BE98-4F58-BBBF-1CB2D6F0166A}" destId="{B4DA69D5-A3F7-E24D-8DB7-6B670AEAD151}" srcOrd="0" destOrd="0" presId="urn:microsoft.com/office/officeart/2005/8/layout/vList2"/>
    <dgm:cxn modelId="{88374D59-A4BF-E047-AE68-F1E10148CC01}" type="presOf" srcId="{8A64E433-FD31-4B1D-ACFD-C906F9FF178D}" destId="{E9A99FD0-C488-2042-83AC-75F5AEF1D48C}" srcOrd="0" destOrd="0" presId="urn:microsoft.com/office/officeart/2005/8/layout/vList2"/>
    <dgm:cxn modelId="{85390575-C113-44D0-94AB-40301561EC39}" srcId="{F4B1634A-8B14-4F0B-A64C-1D1647B89C08}" destId="{E312D327-2929-4F3E-8538-FB4F39BF0D39}" srcOrd="4" destOrd="0" parTransId="{DD7B890F-F816-4F32-8C25-F3ECE8984CE4}" sibTransId="{F36E4E28-E93B-48F8-B641-18714C1A023E}"/>
    <dgm:cxn modelId="{BAB29D7D-ADDA-41CA-83F1-05BBD28D81DE}" srcId="{F4B1634A-8B14-4F0B-A64C-1D1647B89C08}" destId="{E30DDFCF-BE98-4F58-BBBF-1CB2D6F0166A}" srcOrd="3" destOrd="0" parTransId="{5EBEDCE8-3680-444D-BA27-989BD681F657}" sibTransId="{604D1E99-5A96-46E9-BBDD-BBA95019C075}"/>
    <dgm:cxn modelId="{E6E8D87D-5ECA-8341-8827-6670F22C4CC3}" type="presOf" srcId="{E312D327-2929-4F3E-8538-FB4F39BF0D39}" destId="{CF35A40C-74D0-B944-85AB-A86EB59F669E}" srcOrd="0" destOrd="0" presId="urn:microsoft.com/office/officeart/2005/8/layout/vList2"/>
    <dgm:cxn modelId="{24643396-55EC-44A6-91BE-46FB09F24375}" srcId="{F4B1634A-8B14-4F0B-A64C-1D1647B89C08}" destId="{3724B5FC-6CE6-46F9-BAFA-AC54AFEC902C}" srcOrd="6" destOrd="0" parTransId="{6B07199D-3A24-4DCB-B50C-04D657C0117A}" sibTransId="{40996904-CA13-4CF0-ADA8-798CB721C319}"/>
    <dgm:cxn modelId="{D8A908A8-1670-4674-874B-2570C55A3D12}" srcId="{F4B1634A-8B14-4F0B-A64C-1D1647B89C08}" destId="{E6140986-6184-4E6A-B012-F9166A704ABD}" srcOrd="5" destOrd="0" parTransId="{640D09EC-98C9-4FC5-A5DC-EA94308D3B64}" sibTransId="{52094824-6A28-4529-93A4-6FB983295A70}"/>
    <dgm:cxn modelId="{EFB225DA-7C8D-4A7C-BF97-E1F6F4C07D0D}" srcId="{F4B1634A-8B14-4F0B-A64C-1D1647B89C08}" destId="{E5CCC8C9-AF3B-4FBB-9DA7-C785DF4139B6}" srcOrd="2" destOrd="0" parTransId="{3693D800-43AC-41B7-9DA0-9842D15ADA87}" sibTransId="{C1B4FFED-4A91-4809-BD1E-CEC83B08D4C0}"/>
    <dgm:cxn modelId="{5DC251E9-278B-524C-A892-057BE984F296}" type="presOf" srcId="{F4B1634A-8B14-4F0B-A64C-1D1647B89C08}" destId="{48524F4D-C812-784C-9001-E6DC91ED407B}" srcOrd="0" destOrd="0" presId="urn:microsoft.com/office/officeart/2005/8/layout/vList2"/>
    <dgm:cxn modelId="{FF7C3D22-51F8-9848-9F28-532BD960C05F}" type="presParOf" srcId="{48524F4D-C812-784C-9001-E6DC91ED407B}" destId="{E9A99FD0-C488-2042-83AC-75F5AEF1D48C}" srcOrd="0" destOrd="0" presId="urn:microsoft.com/office/officeart/2005/8/layout/vList2"/>
    <dgm:cxn modelId="{E11A20E6-071D-E348-B21A-95A6B45C2F9C}" type="presParOf" srcId="{48524F4D-C812-784C-9001-E6DC91ED407B}" destId="{FFE5D531-F034-224A-97E2-CF01AC801BF4}" srcOrd="1" destOrd="0" presId="urn:microsoft.com/office/officeart/2005/8/layout/vList2"/>
    <dgm:cxn modelId="{9AFD034D-6B08-0248-80FE-42E6CDC2EB8B}" type="presParOf" srcId="{48524F4D-C812-784C-9001-E6DC91ED407B}" destId="{0E61D5AC-04E8-3344-83ED-306D2691D54C}" srcOrd="2" destOrd="0" presId="urn:microsoft.com/office/officeart/2005/8/layout/vList2"/>
    <dgm:cxn modelId="{C350CD80-0EA1-424B-BE3D-F9AD9CCBE3AD}" type="presParOf" srcId="{48524F4D-C812-784C-9001-E6DC91ED407B}" destId="{979B651E-6BCF-8146-A9F8-DACCB4B337A2}" srcOrd="3" destOrd="0" presId="urn:microsoft.com/office/officeart/2005/8/layout/vList2"/>
    <dgm:cxn modelId="{AA795B40-B6AC-884B-A344-8287E40F5983}" type="presParOf" srcId="{48524F4D-C812-784C-9001-E6DC91ED407B}" destId="{37B5B6D3-3A23-934C-A7F0-9DA30DC9997B}" srcOrd="4" destOrd="0" presId="urn:microsoft.com/office/officeart/2005/8/layout/vList2"/>
    <dgm:cxn modelId="{B4063D0A-9129-D148-B243-74F120E0CCD3}" type="presParOf" srcId="{48524F4D-C812-784C-9001-E6DC91ED407B}" destId="{CF6A2F6F-2382-D341-AC2E-A1DA622663C7}" srcOrd="5" destOrd="0" presId="urn:microsoft.com/office/officeart/2005/8/layout/vList2"/>
    <dgm:cxn modelId="{35117197-54FD-D44A-B2ED-1BB4753A2966}" type="presParOf" srcId="{48524F4D-C812-784C-9001-E6DC91ED407B}" destId="{B4DA69D5-A3F7-E24D-8DB7-6B670AEAD151}" srcOrd="6" destOrd="0" presId="urn:microsoft.com/office/officeart/2005/8/layout/vList2"/>
    <dgm:cxn modelId="{F65CB75B-AA0C-C74D-9C38-BAB6D421E665}" type="presParOf" srcId="{48524F4D-C812-784C-9001-E6DC91ED407B}" destId="{2DDA120B-E064-E245-B8E8-C9776568DBF0}" srcOrd="7" destOrd="0" presId="urn:microsoft.com/office/officeart/2005/8/layout/vList2"/>
    <dgm:cxn modelId="{11BD3F2E-1D81-8A43-B46A-DB8AE0869DFA}" type="presParOf" srcId="{48524F4D-C812-784C-9001-E6DC91ED407B}" destId="{CF35A40C-74D0-B944-85AB-A86EB59F669E}" srcOrd="8" destOrd="0" presId="urn:microsoft.com/office/officeart/2005/8/layout/vList2"/>
    <dgm:cxn modelId="{CD1F037D-2D89-5640-950D-06D3702FDFD1}" type="presParOf" srcId="{48524F4D-C812-784C-9001-E6DC91ED407B}" destId="{A5C5EC26-CB4E-1446-BFC3-BB4DE774EAD8}" srcOrd="9" destOrd="0" presId="urn:microsoft.com/office/officeart/2005/8/layout/vList2"/>
    <dgm:cxn modelId="{C30CD930-8858-134A-A489-A5EF03F4F53A}" type="presParOf" srcId="{48524F4D-C812-784C-9001-E6DC91ED407B}" destId="{FB24D40F-9AFC-C946-BF91-7ADC151F73F6}" srcOrd="10" destOrd="0" presId="urn:microsoft.com/office/officeart/2005/8/layout/vList2"/>
    <dgm:cxn modelId="{4173271C-A49D-2242-B190-42F1CE66EB0C}" type="presParOf" srcId="{48524F4D-C812-784C-9001-E6DC91ED407B}" destId="{A1FA007D-BECA-B841-9C0E-D89DF0B5EBB6}" srcOrd="11" destOrd="0" presId="urn:microsoft.com/office/officeart/2005/8/layout/vList2"/>
    <dgm:cxn modelId="{02523349-5239-0044-A862-1B9C31CC50CE}" type="presParOf" srcId="{48524F4D-C812-784C-9001-E6DC91ED407B}" destId="{5A232DF2-5093-934D-886E-E9544394FDA6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E283DD-0AEA-48F7-87FD-955FD44B582D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0FEB872-2DA5-402D-AF92-C83E19365AE7}">
      <dgm:prSet/>
      <dgm:spPr/>
      <dgm:t>
        <a:bodyPr/>
        <a:lstStyle/>
        <a:p>
          <a:r>
            <a:rPr lang="en-GB" dirty="0"/>
            <a:t>Saf </a:t>
          </a:r>
          <a:r>
            <a:rPr lang="en-GB" dirty="0" err="1"/>
            <a:t>arabuluculuğun</a:t>
          </a:r>
          <a:r>
            <a:rPr lang="en-GB" dirty="0"/>
            <a:t> </a:t>
          </a:r>
          <a:r>
            <a:rPr lang="en-GB" dirty="0" err="1"/>
            <a:t>arabulucuları</a:t>
          </a:r>
          <a:r>
            <a:rPr lang="en-GB" dirty="0"/>
            <a:t> – </a:t>
          </a:r>
          <a:r>
            <a:rPr lang="en-GB" dirty="0" err="1"/>
            <a:t>faaliyetler</a:t>
          </a:r>
          <a:r>
            <a:rPr lang="en-GB" dirty="0"/>
            <a:t>, </a:t>
          </a:r>
          <a:r>
            <a:rPr lang="en-GB" dirty="0" err="1"/>
            <a:t>belirli</a:t>
          </a:r>
          <a:r>
            <a:rPr lang="en-GB" dirty="0"/>
            <a:t> </a:t>
          </a:r>
          <a:r>
            <a:rPr lang="en-GB" dirty="0" err="1"/>
            <a:t>bir</a:t>
          </a:r>
          <a:r>
            <a:rPr lang="en-GB" dirty="0"/>
            <a:t> </a:t>
          </a:r>
          <a:r>
            <a:rPr lang="en-GB" dirty="0" err="1"/>
            <a:t>arabuluculuk</a:t>
          </a:r>
          <a:r>
            <a:rPr lang="en-GB" dirty="0"/>
            <a:t> </a:t>
          </a:r>
          <a:r>
            <a:rPr lang="en-GB" dirty="0" err="1"/>
            <a:t>okuluna</a:t>
          </a:r>
          <a:r>
            <a:rPr lang="en-GB" dirty="0"/>
            <a:t> ait </a:t>
          </a:r>
          <a:r>
            <a:rPr lang="en-GB" dirty="0" err="1"/>
            <a:t>olan</a:t>
          </a:r>
          <a:r>
            <a:rPr lang="en-GB" dirty="0"/>
            <a:t> </a:t>
          </a:r>
          <a:r>
            <a:rPr lang="en-GB" dirty="0" err="1"/>
            <a:t>ve</a:t>
          </a:r>
          <a:r>
            <a:rPr lang="en-GB" dirty="0"/>
            <a:t> </a:t>
          </a:r>
          <a:r>
            <a:rPr lang="en-GB" dirty="0" err="1"/>
            <a:t>onaylanmış</a:t>
          </a:r>
          <a:r>
            <a:rPr lang="en-GB" dirty="0"/>
            <a:t> </a:t>
          </a:r>
          <a:r>
            <a:rPr lang="en-GB" dirty="0" err="1"/>
            <a:t>standartlarına</a:t>
          </a:r>
          <a:r>
            <a:rPr lang="en-GB" dirty="0"/>
            <a:t> </a:t>
          </a:r>
          <a:r>
            <a:rPr lang="en-GB" dirty="0" err="1"/>
            <a:t>uygunluk</a:t>
          </a:r>
          <a:r>
            <a:rPr lang="en-GB" dirty="0"/>
            <a:t> </a:t>
          </a:r>
          <a:r>
            <a:rPr lang="en-GB" dirty="0" err="1"/>
            <a:t>olan</a:t>
          </a:r>
          <a:r>
            <a:rPr lang="en-GB" dirty="0"/>
            <a:t> </a:t>
          </a:r>
          <a:r>
            <a:rPr lang="en-GB" dirty="0" err="1"/>
            <a:t>Avrupa</a:t>
          </a:r>
          <a:r>
            <a:rPr lang="en-GB" dirty="0"/>
            <a:t> </a:t>
          </a:r>
          <a:r>
            <a:rPr lang="en-GB" dirty="0" err="1"/>
            <a:t>Arabulucular</a:t>
          </a:r>
          <a:r>
            <a:rPr lang="en-GB" dirty="0"/>
            <a:t> </a:t>
          </a:r>
          <a:r>
            <a:rPr lang="en-GB" dirty="0" err="1"/>
            <a:t>için</a:t>
          </a:r>
          <a:r>
            <a:rPr lang="en-GB" dirty="0"/>
            <a:t> </a:t>
          </a:r>
          <a:r>
            <a:rPr lang="en-GB" dirty="0" err="1"/>
            <a:t>Davranış</a:t>
          </a:r>
          <a:r>
            <a:rPr lang="en-GB" dirty="0"/>
            <a:t> </a:t>
          </a:r>
          <a:r>
            <a:rPr lang="en-GB" dirty="0" err="1"/>
            <a:t>Kuralları</a:t>
          </a:r>
          <a:r>
            <a:rPr lang="en-GB" dirty="0"/>
            <a:t>, </a:t>
          </a:r>
          <a:r>
            <a:rPr lang="en-GB" dirty="0" err="1"/>
            <a:t>Arabulucular</a:t>
          </a:r>
          <a:r>
            <a:rPr lang="en-GB" dirty="0"/>
            <a:t> </a:t>
          </a:r>
          <a:r>
            <a:rPr lang="en-GB" dirty="0" err="1"/>
            <a:t>için</a:t>
          </a:r>
          <a:r>
            <a:rPr lang="en-GB" dirty="0"/>
            <a:t> </a:t>
          </a:r>
          <a:r>
            <a:rPr lang="en-GB" dirty="0" err="1"/>
            <a:t>Etik</a:t>
          </a:r>
          <a:r>
            <a:rPr lang="en-GB" dirty="0"/>
            <a:t> </a:t>
          </a:r>
          <a:r>
            <a:rPr lang="en-GB" dirty="0" err="1"/>
            <a:t>Kuralları</a:t>
          </a:r>
          <a:r>
            <a:rPr lang="en-GB" dirty="0"/>
            <a:t> (</a:t>
          </a:r>
          <a:r>
            <a:rPr lang="en-GB" dirty="0" err="1"/>
            <a:t>Arabuluculuk</a:t>
          </a:r>
          <a:r>
            <a:rPr lang="en-GB" dirty="0"/>
            <a:t> </a:t>
          </a:r>
          <a:r>
            <a:rPr lang="en-GB" dirty="0" err="1"/>
            <a:t>Konseyi</a:t>
          </a:r>
          <a:r>
            <a:rPr lang="en-GB" dirty="0"/>
            <a:t>) </a:t>
          </a:r>
          <a:r>
            <a:rPr lang="en-GB" dirty="0" err="1"/>
            <a:t>tarafından</a:t>
          </a:r>
          <a:r>
            <a:rPr lang="en-GB" dirty="0"/>
            <a:t> </a:t>
          </a:r>
          <a:r>
            <a:rPr lang="en-GB" dirty="0" err="1"/>
            <a:t>düzenlenir</a:t>
          </a:r>
          <a:endParaRPr lang="en-US" dirty="0"/>
        </a:p>
      </dgm:t>
    </dgm:pt>
    <dgm:pt modelId="{96C80522-8AF0-4744-B711-0AC212BB096D}" type="parTrans" cxnId="{46B28669-3C97-4C07-941E-4DD0775A48EB}">
      <dgm:prSet/>
      <dgm:spPr/>
      <dgm:t>
        <a:bodyPr/>
        <a:lstStyle/>
        <a:p>
          <a:endParaRPr lang="en-US"/>
        </a:p>
      </dgm:t>
    </dgm:pt>
    <dgm:pt modelId="{70EDE050-6161-450B-A310-250CBC8616A9}" type="sibTrans" cxnId="{46B28669-3C97-4C07-941E-4DD0775A48EB}">
      <dgm:prSet/>
      <dgm:spPr/>
      <dgm:t>
        <a:bodyPr/>
        <a:lstStyle/>
        <a:p>
          <a:endParaRPr lang="en-US"/>
        </a:p>
      </dgm:t>
    </dgm:pt>
    <dgm:pt modelId="{5415D8C5-7689-4F84-9A7F-17CEE89B1C05}">
      <dgm:prSet/>
      <dgm:spPr/>
      <dgm:t>
        <a:bodyPr/>
        <a:lstStyle/>
        <a:p>
          <a:r>
            <a:rPr lang="en-GB" dirty="0" err="1"/>
            <a:t>Sertifikalı</a:t>
          </a:r>
          <a:r>
            <a:rPr lang="en-GB" dirty="0"/>
            <a:t> </a:t>
          </a:r>
          <a:r>
            <a:rPr lang="en-GB" dirty="0" err="1"/>
            <a:t>arabulucular</a:t>
          </a:r>
          <a:r>
            <a:rPr lang="en-GB" dirty="0"/>
            <a:t> - </a:t>
          </a:r>
          <a:r>
            <a:rPr lang="en-GB" dirty="0" err="1"/>
            <a:t>faaliyetler</a:t>
          </a:r>
          <a:r>
            <a:rPr lang="en-GB" dirty="0"/>
            <a:t> "</a:t>
          </a:r>
          <a:r>
            <a:rPr lang="en-GB" dirty="0" err="1"/>
            <a:t>Arabuluculuk</a:t>
          </a:r>
          <a:r>
            <a:rPr lang="en-GB" dirty="0"/>
            <a:t> </a:t>
          </a:r>
          <a:r>
            <a:rPr lang="en-GB" dirty="0" err="1"/>
            <a:t>Kanunu</a:t>
          </a:r>
          <a:r>
            <a:rPr lang="en-GB" dirty="0"/>
            <a:t>" </a:t>
          </a:r>
          <a:r>
            <a:rPr lang="en-GB" dirty="0" err="1"/>
            <a:t>ile</a:t>
          </a:r>
          <a:r>
            <a:rPr lang="en-GB" dirty="0"/>
            <a:t> </a:t>
          </a:r>
          <a:r>
            <a:rPr lang="en-GB" dirty="0" err="1"/>
            <a:t>düzenlenir</a:t>
          </a:r>
          <a:r>
            <a:rPr lang="en-GB" dirty="0"/>
            <a:t>, </a:t>
          </a:r>
          <a:r>
            <a:rPr lang="en-GB" dirty="0" err="1"/>
            <a:t>Sertifikalı</a:t>
          </a:r>
          <a:r>
            <a:rPr lang="en-GB" dirty="0"/>
            <a:t> </a:t>
          </a:r>
          <a:r>
            <a:rPr lang="en-GB" dirty="0" err="1"/>
            <a:t>Arabulucular</a:t>
          </a:r>
          <a:r>
            <a:rPr lang="en-GB" dirty="0"/>
            <a:t> </a:t>
          </a:r>
          <a:r>
            <a:rPr lang="en-GB" dirty="0" err="1"/>
            <a:t>Konseyi</a:t>
          </a:r>
          <a:r>
            <a:rPr lang="en-GB" dirty="0"/>
            <a:t> </a:t>
          </a:r>
          <a:r>
            <a:rPr lang="en-GB" dirty="0" err="1"/>
            <a:t>Arabulucular</a:t>
          </a:r>
          <a:r>
            <a:rPr lang="en-GB" dirty="0"/>
            <a:t> </a:t>
          </a:r>
          <a:r>
            <a:rPr lang="en-GB" dirty="0" err="1"/>
            <a:t>için</a:t>
          </a:r>
          <a:r>
            <a:rPr lang="en-GB" dirty="0"/>
            <a:t> </a:t>
          </a:r>
          <a:r>
            <a:rPr lang="en-GB" dirty="0" err="1"/>
            <a:t>Etik</a:t>
          </a:r>
          <a:r>
            <a:rPr lang="en-GB" dirty="0"/>
            <a:t> </a:t>
          </a:r>
          <a:r>
            <a:rPr lang="en-GB" dirty="0" err="1"/>
            <a:t>Kurallarını</a:t>
          </a:r>
          <a:r>
            <a:rPr lang="en-GB" dirty="0"/>
            <a:t> </a:t>
          </a:r>
          <a:r>
            <a:rPr lang="en-GB" dirty="0" err="1"/>
            <a:t>onaylamıştır</a:t>
          </a:r>
          <a:r>
            <a:rPr lang="en-GB" dirty="0"/>
            <a:t>.  </a:t>
          </a:r>
          <a:r>
            <a:rPr lang="en-GB" dirty="0" err="1"/>
            <a:t>Mesleklerin</a:t>
          </a:r>
          <a:r>
            <a:rPr lang="en-GB" dirty="0"/>
            <a:t> </a:t>
          </a:r>
          <a:r>
            <a:rPr lang="en-GB" dirty="0" err="1"/>
            <a:t>sınıflandırıcısına</a:t>
          </a:r>
          <a:r>
            <a:rPr lang="en-GB" dirty="0"/>
            <a:t>, "</a:t>
          </a:r>
          <a:r>
            <a:rPr lang="en-GB" dirty="0" err="1"/>
            <a:t>Yasal</a:t>
          </a:r>
          <a:r>
            <a:rPr lang="en-GB" dirty="0"/>
            <a:t> </a:t>
          </a:r>
          <a:r>
            <a:rPr lang="en-GB" dirty="0" err="1"/>
            <a:t>davalarda</a:t>
          </a:r>
          <a:r>
            <a:rPr lang="en-GB" dirty="0"/>
            <a:t> </a:t>
          </a:r>
          <a:r>
            <a:rPr lang="en-GB" dirty="0" err="1"/>
            <a:t>sınıflandırılmamış</a:t>
          </a:r>
          <a:r>
            <a:rPr lang="en-GB" dirty="0"/>
            <a:t> </a:t>
          </a:r>
          <a:r>
            <a:rPr lang="en-GB" dirty="0" err="1"/>
            <a:t>diğer</a:t>
          </a:r>
          <a:r>
            <a:rPr lang="en-GB" dirty="0"/>
            <a:t> </a:t>
          </a:r>
          <a:r>
            <a:rPr lang="en-GB" dirty="0" err="1"/>
            <a:t>kıdemli</a:t>
          </a:r>
          <a:r>
            <a:rPr lang="en-GB" dirty="0"/>
            <a:t> </a:t>
          </a:r>
          <a:r>
            <a:rPr lang="en-GB" dirty="0" err="1"/>
            <a:t>uzmanlar</a:t>
          </a:r>
          <a:r>
            <a:rPr lang="en-GB" dirty="0"/>
            <a:t>" </a:t>
          </a:r>
          <a:r>
            <a:rPr lang="en-GB" dirty="0" err="1"/>
            <a:t>bölümüne</a:t>
          </a:r>
          <a:r>
            <a:rPr lang="en-GB" dirty="0"/>
            <a:t> </a:t>
          </a:r>
          <a:r>
            <a:rPr lang="en-GB" dirty="0" err="1"/>
            <a:t>dahil</a:t>
          </a:r>
          <a:r>
            <a:rPr lang="en-GB" dirty="0"/>
            <a:t> </a:t>
          </a:r>
          <a:r>
            <a:rPr lang="en-GB" dirty="0" err="1"/>
            <a:t>edilmiştir</a:t>
          </a:r>
          <a:endParaRPr lang="en-US" dirty="0"/>
        </a:p>
      </dgm:t>
    </dgm:pt>
    <dgm:pt modelId="{BCEA1463-75AB-4319-BA91-79F0D2B8FA2A}" type="parTrans" cxnId="{5F69563C-E264-4BC9-8CF9-C291383DA7ED}">
      <dgm:prSet/>
      <dgm:spPr/>
      <dgm:t>
        <a:bodyPr/>
        <a:lstStyle/>
        <a:p>
          <a:endParaRPr lang="en-US"/>
        </a:p>
      </dgm:t>
    </dgm:pt>
    <dgm:pt modelId="{F9EB5837-69E4-406A-AFEE-42710EDBF6A0}" type="sibTrans" cxnId="{5F69563C-E264-4BC9-8CF9-C291383DA7ED}">
      <dgm:prSet/>
      <dgm:spPr/>
      <dgm:t>
        <a:bodyPr/>
        <a:lstStyle/>
        <a:p>
          <a:endParaRPr lang="en-US"/>
        </a:p>
      </dgm:t>
    </dgm:pt>
    <dgm:pt modelId="{CA1E5BB3-7E28-4645-A8F5-0AE3BF14F7AD}" type="pres">
      <dgm:prSet presAssocID="{5BE283DD-0AEA-48F7-87FD-955FD44B582D}" presName="linear" presStyleCnt="0">
        <dgm:presLayoutVars>
          <dgm:animLvl val="lvl"/>
          <dgm:resizeHandles val="exact"/>
        </dgm:presLayoutVars>
      </dgm:prSet>
      <dgm:spPr/>
    </dgm:pt>
    <dgm:pt modelId="{DC1CE802-F4EE-EE4B-BB8C-0469216D82FB}" type="pres">
      <dgm:prSet presAssocID="{E0FEB872-2DA5-402D-AF92-C83E19365AE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75AC0648-6849-6748-BE8C-5489B3312256}" type="pres">
      <dgm:prSet presAssocID="{70EDE050-6161-450B-A310-250CBC8616A9}" presName="spacer" presStyleCnt="0"/>
      <dgm:spPr/>
    </dgm:pt>
    <dgm:pt modelId="{3AD2EBC9-7F7F-5943-B5BF-2F998D2C31D2}" type="pres">
      <dgm:prSet presAssocID="{5415D8C5-7689-4F84-9A7F-17CEE89B1C05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8BD7DD0C-CFC0-4341-94E3-A6247F5FCF66}" type="presOf" srcId="{5415D8C5-7689-4F84-9A7F-17CEE89B1C05}" destId="{3AD2EBC9-7F7F-5943-B5BF-2F998D2C31D2}" srcOrd="0" destOrd="0" presId="urn:microsoft.com/office/officeart/2005/8/layout/vList2"/>
    <dgm:cxn modelId="{D33B2E2B-8AD0-7F4A-A241-862501A005CA}" type="presOf" srcId="{5BE283DD-0AEA-48F7-87FD-955FD44B582D}" destId="{CA1E5BB3-7E28-4645-A8F5-0AE3BF14F7AD}" srcOrd="0" destOrd="0" presId="urn:microsoft.com/office/officeart/2005/8/layout/vList2"/>
    <dgm:cxn modelId="{5F69563C-E264-4BC9-8CF9-C291383DA7ED}" srcId="{5BE283DD-0AEA-48F7-87FD-955FD44B582D}" destId="{5415D8C5-7689-4F84-9A7F-17CEE89B1C05}" srcOrd="1" destOrd="0" parTransId="{BCEA1463-75AB-4319-BA91-79F0D2B8FA2A}" sibTransId="{F9EB5837-69E4-406A-AFEE-42710EDBF6A0}"/>
    <dgm:cxn modelId="{46B28669-3C97-4C07-941E-4DD0775A48EB}" srcId="{5BE283DD-0AEA-48F7-87FD-955FD44B582D}" destId="{E0FEB872-2DA5-402D-AF92-C83E19365AE7}" srcOrd="0" destOrd="0" parTransId="{96C80522-8AF0-4744-B711-0AC212BB096D}" sibTransId="{70EDE050-6161-450B-A310-250CBC8616A9}"/>
    <dgm:cxn modelId="{7746476F-0043-9D45-99AE-370339460000}" type="presOf" srcId="{E0FEB872-2DA5-402D-AF92-C83E19365AE7}" destId="{DC1CE802-F4EE-EE4B-BB8C-0469216D82FB}" srcOrd="0" destOrd="0" presId="urn:microsoft.com/office/officeart/2005/8/layout/vList2"/>
    <dgm:cxn modelId="{DEA35641-1F75-1D47-8076-6DE5F4DDFD84}" type="presParOf" srcId="{CA1E5BB3-7E28-4645-A8F5-0AE3BF14F7AD}" destId="{DC1CE802-F4EE-EE4B-BB8C-0469216D82FB}" srcOrd="0" destOrd="0" presId="urn:microsoft.com/office/officeart/2005/8/layout/vList2"/>
    <dgm:cxn modelId="{C8633DB4-65D7-EC46-8B15-F8035D0BE8E5}" type="presParOf" srcId="{CA1E5BB3-7E28-4645-A8F5-0AE3BF14F7AD}" destId="{75AC0648-6849-6748-BE8C-5489B3312256}" srcOrd="1" destOrd="0" presId="urn:microsoft.com/office/officeart/2005/8/layout/vList2"/>
    <dgm:cxn modelId="{3CF9B503-047F-1743-B56F-75B623702EBD}" type="presParOf" srcId="{CA1E5BB3-7E28-4645-A8F5-0AE3BF14F7AD}" destId="{3AD2EBC9-7F7F-5943-B5BF-2F998D2C31D2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C2A3FA8-CC30-415E-B337-DCD94FA9128B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1BB2386-5440-46AA-9D43-E71B068B5462}">
      <dgm:prSet/>
      <dgm:spPr/>
      <dgm:t>
        <a:bodyPr/>
        <a:lstStyle/>
        <a:p>
          <a:r>
            <a:rPr lang="en-GB" b="0" dirty="0" err="1"/>
            <a:t>Arabulucu</a:t>
          </a:r>
          <a:r>
            <a:rPr lang="en-GB" b="0" dirty="0"/>
            <a:t> </a:t>
          </a:r>
          <a:r>
            <a:rPr lang="en-GB" b="0" dirty="0" err="1"/>
            <a:t>için</a:t>
          </a:r>
          <a:r>
            <a:rPr lang="en-GB" b="0" dirty="0"/>
            <a:t> </a:t>
          </a:r>
          <a:r>
            <a:rPr lang="en-GB" b="0" dirty="0" err="1"/>
            <a:t>gereksinimler</a:t>
          </a:r>
          <a:r>
            <a:rPr lang="en-GB" b="0" dirty="0"/>
            <a:t>:</a:t>
          </a:r>
          <a:endParaRPr lang="en-US" dirty="0"/>
        </a:p>
      </dgm:t>
    </dgm:pt>
    <dgm:pt modelId="{63A14A43-8BBA-44C7-8945-F5E2CE6D7D11}" type="parTrans" cxnId="{1416F5F9-CF13-45D5-AC63-DCC6C1FE9CE2}">
      <dgm:prSet/>
      <dgm:spPr/>
      <dgm:t>
        <a:bodyPr/>
        <a:lstStyle/>
        <a:p>
          <a:endParaRPr lang="en-US"/>
        </a:p>
      </dgm:t>
    </dgm:pt>
    <dgm:pt modelId="{41C1670E-F774-4F90-8ECA-1FCFBCBF270E}" type="sibTrans" cxnId="{1416F5F9-CF13-45D5-AC63-DCC6C1FE9CE2}">
      <dgm:prSet/>
      <dgm:spPr/>
      <dgm:t>
        <a:bodyPr/>
        <a:lstStyle/>
        <a:p>
          <a:endParaRPr lang="en-US"/>
        </a:p>
      </dgm:t>
    </dgm:pt>
    <dgm:pt modelId="{55525C8D-696E-4D6E-B438-2FF67D46C793}">
      <dgm:prSet/>
      <dgm:spPr/>
      <dgm:t>
        <a:bodyPr/>
        <a:lstStyle/>
        <a:p>
          <a:r>
            <a:rPr lang="en-GB" b="0" dirty="0" err="1"/>
            <a:t>Sertifika</a:t>
          </a:r>
          <a:r>
            <a:rPr lang="en-GB" b="0" dirty="0"/>
            <a:t> 5 </a:t>
          </a:r>
          <a:r>
            <a:rPr lang="en-GB" b="0" dirty="0" err="1"/>
            <a:t>yıl</a:t>
          </a:r>
          <a:r>
            <a:rPr lang="en-GB" b="0" dirty="0"/>
            <a:t> </a:t>
          </a:r>
          <a:r>
            <a:rPr lang="en-GB" b="0" dirty="0" err="1"/>
            <a:t>geçerlidir</a:t>
          </a:r>
          <a:r>
            <a:rPr lang="en-GB" b="0" dirty="0"/>
            <a:t>.  </a:t>
          </a:r>
          <a:r>
            <a:rPr lang="en-GB" b="0" dirty="0" err="1"/>
            <a:t>Sırada</a:t>
          </a:r>
          <a:r>
            <a:rPr lang="en-GB" b="0" dirty="0"/>
            <a:t> </a:t>
          </a:r>
          <a:r>
            <a:rPr lang="en-GB" b="0" dirty="0" err="1"/>
            <a:t>sertifikasyon</a:t>
          </a:r>
          <a:r>
            <a:rPr lang="en-GB" b="0" dirty="0"/>
            <a:t> var.</a:t>
          </a:r>
          <a:endParaRPr lang="en-US" dirty="0"/>
        </a:p>
      </dgm:t>
    </dgm:pt>
    <dgm:pt modelId="{A66879AF-1771-47FF-9EDA-D5CCB44C6BF1}" type="parTrans" cxnId="{C1974F32-E142-4DF2-8036-8301ADF4418E}">
      <dgm:prSet/>
      <dgm:spPr/>
      <dgm:t>
        <a:bodyPr/>
        <a:lstStyle/>
        <a:p>
          <a:endParaRPr lang="en-US"/>
        </a:p>
      </dgm:t>
    </dgm:pt>
    <dgm:pt modelId="{E55648F7-F8C1-4D55-B759-345D490C479C}" type="sibTrans" cxnId="{C1974F32-E142-4DF2-8036-8301ADF4418E}">
      <dgm:prSet/>
      <dgm:spPr/>
      <dgm:t>
        <a:bodyPr/>
        <a:lstStyle/>
        <a:p>
          <a:endParaRPr lang="en-US"/>
        </a:p>
      </dgm:t>
    </dgm:pt>
    <dgm:pt modelId="{D1D2F043-9DE9-48B0-A605-541190F23C99}">
      <dgm:prSet/>
      <dgm:spPr/>
      <dgm:t>
        <a:bodyPr/>
        <a:lstStyle/>
        <a:p>
          <a:r>
            <a:rPr lang="en-GB" b="0" dirty="0" err="1"/>
            <a:t>Sınav</a:t>
          </a:r>
          <a:r>
            <a:rPr lang="en-GB" b="0" dirty="0"/>
            <a:t>: </a:t>
          </a:r>
          <a:r>
            <a:rPr lang="en-GB" b="0" dirty="0" err="1"/>
            <a:t>teori</a:t>
          </a:r>
          <a:r>
            <a:rPr lang="en-GB" b="0" dirty="0"/>
            <a:t> + </a:t>
          </a:r>
          <a:r>
            <a:rPr lang="en-GB" b="0" dirty="0" err="1"/>
            <a:t>pratik</a:t>
          </a:r>
          <a:r>
            <a:rPr lang="en-GB" b="0" dirty="0"/>
            <a:t> (</a:t>
          </a:r>
          <a:r>
            <a:rPr lang="en-GB" b="0" dirty="0" err="1"/>
            <a:t>hukuk</a:t>
          </a:r>
          <a:r>
            <a:rPr lang="en-GB" b="0" dirty="0"/>
            <a:t> </a:t>
          </a:r>
          <a:r>
            <a:rPr lang="en-GB" b="0" dirty="0" err="1"/>
            <a:t>bilgisi</a:t>
          </a:r>
          <a:r>
            <a:rPr lang="en-GB" b="0" dirty="0"/>
            <a:t>, </a:t>
          </a:r>
          <a:r>
            <a:rPr lang="en-GB" b="0" dirty="0" err="1"/>
            <a:t>yazılı</a:t>
          </a:r>
          <a:r>
            <a:rPr lang="en-GB" b="0" dirty="0"/>
            <a:t> </a:t>
          </a:r>
          <a:r>
            <a:rPr lang="en-GB" b="0" dirty="0" err="1"/>
            <a:t>kısım</a:t>
          </a:r>
          <a:r>
            <a:rPr lang="en-GB" b="0" dirty="0"/>
            <a:t>, </a:t>
          </a:r>
          <a:r>
            <a:rPr lang="en-GB" b="0" dirty="0" err="1"/>
            <a:t>arabuluculuk</a:t>
          </a:r>
          <a:r>
            <a:rPr lang="en-GB" b="0" dirty="0"/>
            <a:t> </a:t>
          </a:r>
          <a:r>
            <a:rPr lang="en-GB" b="0" dirty="0" err="1"/>
            <a:t>tekniklerinin</a:t>
          </a:r>
          <a:r>
            <a:rPr lang="en-GB" b="0" dirty="0"/>
            <a:t> </a:t>
          </a:r>
          <a:r>
            <a:rPr lang="en-GB" b="0" dirty="0" err="1"/>
            <a:t>gösterilmesi</a:t>
          </a:r>
          <a:endParaRPr lang="en-US" dirty="0"/>
        </a:p>
      </dgm:t>
    </dgm:pt>
    <dgm:pt modelId="{FDBBADAC-ADD5-4E70-880E-02CE81F720AA}" type="parTrans" cxnId="{F201C8FF-9CFA-4985-B51F-FBD833F2163C}">
      <dgm:prSet/>
      <dgm:spPr/>
      <dgm:t>
        <a:bodyPr/>
        <a:lstStyle/>
        <a:p>
          <a:endParaRPr lang="en-US"/>
        </a:p>
      </dgm:t>
    </dgm:pt>
    <dgm:pt modelId="{BF5E6ED0-737C-4B9A-9B63-D99F2B8D275A}" type="sibTrans" cxnId="{F201C8FF-9CFA-4985-B51F-FBD833F2163C}">
      <dgm:prSet/>
      <dgm:spPr/>
      <dgm:t>
        <a:bodyPr/>
        <a:lstStyle/>
        <a:p>
          <a:endParaRPr lang="en-US"/>
        </a:p>
      </dgm:t>
    </dgm:pt>
    <dgm:pt modelId="{1983030E-F442-4319-B2E4-86F956CA0899}">
      <dgm:prSet/>
      <dgm:spPr/>
      <dgm:t>
        <a:bodyPr/>
        <a:lstStyle/>
        <a:p>
          <a:r>
            <a:rPr lang="en-GB" b="0" dirty="0"/>
            <a:t>58 </a:t>
          </a:r>
          <a:r>
            <a:rPr lang="en-GB" b="0" dirty="0" err="1"/>
            <a:t>kişi</a:t>
          </a:r>
          <a:endParaRPr lang="en-US" dirty="0"/>
        </a:p>
      </dgm:t>
    </dgm:pt>
    <dgm:pt modelId="{2EC327FE-3398-448C-BB7C-3367775E8AEB}" type="parTrans" cxnId="{B602C503-15F2-497C-80D4-BBC918F8CF06}">
      <dgm:prSet/>
      <dgm:spPr/>
      <dgm:t>
        <a:bodyPr/>
        <a:lstStyle/>
        <a:p>
          <a:endParaRPr lang="en-US"/>
        </a:p>
      </dgm:t>
    </dgm:pt>
    <dgm:pt modelId="{B25CC2FA-B2A9-4C45-A590-C14F76A80F5E}" type="sibTrans" cxnId="{B602C503-15F2-497C-80D4-BBC918F8CF06}">
      <dgm:prSet/>
      <dgm:spPr/>
      <dgm:t>
        <a:bodyPr/>
        <a:lstStyle/>
        <a:p>
          <a:endParaRPr lang="en-US"/>
        </a:p>
      </dgm:t>
    </dgm:pt>
    <dgm:pt modelId="{28D6D475-D6C1-4B7A-B492-D2EEE0E8D3BA}">
      <dgm:prSet/>
      <dgm:spPr/>
      <dgm:t>
        <a:bodyPr/>
        <a:lstStyle/>
        <a:p>
          <a:r>
            <a:rPr lang="en-GB" b="0"/>
            <a:t>25 yaşını doldurmuş bir kişi; 
kusursuz bir üne sahiptir; 
yüksek öğrenim konusunda devlet tarafından tanınan bir belge aldı;
devlet dilini en üst düzeyde konuşur;  
bir arabulucu eğitim kursunu tamamladı (100 akademik saat);  
Arabulucu sertifikası aldı (yılda bir kez sınav).</a:t>
          </a:r>
          <a:endParaRPr lang="en-US" dirty="0"/>
        </a:p>
      </dgm:t>
    </dgm:pt>
    <dgm:pt modelId="{F0C3DB5C-2576-4A4B-A7FB-C9D4151CBC07}" type="sibTrans" cxnId="{8856F13C-66F1-4068-876D-C118D935646D}">
      <dgm:prSet/>
      <dgm:spPr/>
      <dgm:t>
        <a:bodyPr/>
        <a:lstStyle/>
        <a:p>
          <a:endParaRPr lang="en-US"/>
        </a:p>
      </dgm:t>
    </dgm:pt>
    <dgm:pt modelId="{1771B487-AF6B-4AE6-A527-AD25BDB3B63F}" type="parTrans" cxnId="{8856F13C-66F1-4068-876D-C118D935646D}">
      <dgm:prSet/>
      <dgm:spPr/>
      <dgm:t>
        <a:bodyPr/>
        <a:lstStyle/>
        <a:p>
          <a:endParaRPr lang="en-US"/>
        </a:p>
      </dgm:t>
    </dgm:pt>
    <dgm:pt modelId="{5FFF0B34-B178-45B7-BF15-207245869E6C}">
      <dgm:prSet/>
      <dgm:spPr/>
      <dgm:t>
        <a:bodyPr/>
        <a:lstStyle/>
        <a:p>
          <a:r>
            <a:rPr lang="en-GB" b="0"/>
            <a:t>25 yaşını doldurmuş bir kişi; 
kusursuz bir üne sahiptir; 
yüksek öğrenim konusunda devlet tarafından tanınan bir belge aldı;
devlet dilini en üst düzeyde konuşur;  
bir arabulucu eğitim kursunu tamamladı (100 akademik saat);  
Arabulucu sertifikası aldı (yılda bir kez sınav).</a:t>
          </a:r>
          <a:endParaRPr lang="en-US" dirty="0"/>
        </a:p>
      </dgm:t>
    </dgm:pt>
    <dgm:pt modelId="{D4A69DA6-9269-412A-8E57-41CADBEF7A44}" type="sibTrans" cxnId="{7FFC460C-0E6D-490F-9ECF-FFEB7B17EDFB}">
      <dgm:prSet/>
      <dgm:spPr/>
      <dgm:t>
        <a:bodyPr/>
        <a:lstStyle/>
        <a:p>
          <a:endParaRPr lang="en-US"/>
        </a:p>
      </dgm:t>
    </dgm:pt>
    <dgm:pt modelId="{853B67E5-1DE9-4C77-A3AB-19C9F6FF27A1}" type="parTrans" cxnId="{7FFC460C-0E6D-490F-9ECF-FFEB7B17EDFB}">
      <dgm:prSet/>
      <dgm:spPr/>
      <dgm:t>
        <a:bodyPr/>
        <a:lstStyle/>
        <a:p>
          <a:endParaRPr lang="en-US"/>
        </a:p>
      </dgm:t>
    </dgm:pt>
    <dgm:pt modelId="{08643004-D661-4836-BD0E-E275915526C1}">
      <dgm:prSet/>
      <dgm:spPr/>
      <dgm:t>
        <a:bodyPr/>
        <a:lstStyle/>
        <a:p>
          <a:r>
            <a:rPr lang="en-GB" b="0" dirty="0"/>
            <a:t>25 </a:t>
          </a:r>
          <a:r>
            <a:rPr lang="en-GB" b="0" dirty="0" err="1"/>
            <a:t>yaşını</a:t>
          </a:r>
          <a:r>
            <a:rPr lang="en-GB" b="0" dirty="0"/>
            <a:t> </a:t>
          </a:r>
          <a:r>
            <a:rPr lang="en-GB" b="0" dirty="0" err="1"/>
            <a:t>doldurmuş</a:t>
          </a:r>
          <a:r>
            <a:rPr lang="en-GB" b="0" dirty="0"/>
            <a:t> </a:t>
          </a:r>
          <a:r>
            <a:rPr lang="en-GB" b="0" dirty="0" err="1"/>
            <a:t>bir</a:t>
          </a:r>
          <a:r>
            <a:rPr lang="en-GB" b="0" dirty="0"/>
            <a:t> </a:t>
          </a:r>
          <a:r>
            <a:rPr lang="en-GB" b="0" dirty="0" err="1"/>
            <a:t>kişi</a:t>
          </a:r>
          <a:r>
            <a:rPr lang="en-GB" b="0" dirty="0"/>
            <a:t>; 
</a:t>
          </a:r>
          <a:r>
            <a:rPr lang="en-GB" b="0" dirty="0" err="1"/>
            <a:t>kusursuz</a:t>
          </a:r>
          <a:r>
            <a:rPr lang="en-GB" b="0" dirty="0"/>
            <a:t> </a:t>
          </a:r>
          <a:r>
            <a:rPr lang="en-GB" b="0" dirty="0" err="1"/>
            <a:t>bir</a:t>
          </a:r>
          <a:r>
            <a:rPr lang="en-GB" b="0" dirty="0"/>
            <a:t> </a:t>
          </a:r>
          <a:r>
            <a:rPr lang="en-GB" b="0" dirty="0" err="1"/>
            <a:t>üne</a:t>
          </a:r>
          <a:r>
            <a:rPr lang="en-GB" b="0" dirty="0"/>
            <a:t> </a:t>
          </a:r>
          <a:r>
            <a:rPr lang="en-GB" b="0" dirty="0" err="1"/>
            <a:t>sahiptir</a:t>
          </a:r>
          <a:r>
            <a:rPr lang="en-GB" b="0" dirty="0"/>
            <a:t>; 
</a:t>
          </a:r>
          <a:r>
            <a:rPr lang="en-GB" b="0" dirty="0" err="1"/>
            <a:t>yüksek</a:t>
          </a:r>
          <a:r>
            <a:rPr lang="en-GB" b="0" dirty="0"/>
            <a:t> </a:t>
          </a:r>
          <a:r>
            <a:rPr lang="en-GB" b="0" dirty="0" err="1"/>
            <a:t>öğrenim</a:t>
          </a:r>
          <a:r>
            <a:rPr lang="en-GB" b="0" dirty="0"/>
            <a:t> </a:t>
          </a:r>
          <a:r>
            <a:rPr lang="en-GB" b="0" dirty="0" err="1"/>
            <a:t>konusunda</a:t>
          </a:r>
          <a:r>
            <a:rPr lang="en-GB" b="0" dirty="0"/>
            <a:t> </a:t>
          </a:r>
          <a:r>
            <a:rPr lang="en-GB" b="0" dirty="0" err="1"/>
            <a:t>devlet</a:t>
          </a:r>
          <a:r>
            <a:rPr lang="en-GB" b="0" dirty="0"/>
            <a:t> </a:t>
          </a:r>
          <a:r>
            <a:rPr lang="en-GB" b="0" dirty="0" err="1"/>
            <a:t>tarafından</a:t>
          </a:r>
          <a:r>
            <a:rPr lang="en-GB" b="0" dirty="0"/>
            <a:t> </a:t>
          </a:r>
          <a:r>
            <a:rPr lang="en-GB" b="0" dirty="0" err="1"/>
            <a:t>tanınan</a:t>
          </a:r>
          <a:r>
            <a:rPr lang="en-GB" b="0" dirty="0"/>
            <a:t> </a:t>
          </a:r>
          <a:r>
            <a:rPr lang="en-GB" b="0" dirty="0" err="1"/>
            <a:t>bir</a:t>
          </a:r>
          <a:r>
            <a:rPr lang="en-GB" b="0" dirty="0"/>
            <a:t> </a:t>
          </a:r>
          <a:r>
            <a:rPr lang="en-GB" b="0" dirty="0" err="1"/>
            <a:t>belge</a:t>
          </a:r>
          <a:r>
            <a:rPr lang="en-GB" b="0" dirty="0"/>
            <a:t> </a:t>
          </a:r>
          <a:r>
            <a:rPr lang="en-GB" b="0" dirty="0" err="1"/>
            <a:t>aldı</a:t>
          </a:r>
          <a:r>
            <a:rPr lang="en-GB" b="0" dirty="0"/>
            <a:t>;
</a:t>
          </a:r>
          <a:r>
            <a:rPr lang="en-GB" b="0" dirty="0" err="1"/>
            <a:t>devlet</a:t>
          </a:r>
          <a:r>
            <a:rPr lang="en-GB" b="0" dirty="0"/>
            <a:t> </a:t>
          </a:r>
          <a:r>
            <a:rPr lang="en-GB" b="0" dirty="0" err="1"/>
            <a:t>dilini</a:t>
          </a:r>
          <a:r>
            <a:rPr lang="en-GB" b="0" dirty="0"/>
            <a:t> </a:t>
          </a:r>
          <a:r>
            <a:rPr lang="en-GB" b="0" dirty="0" err="1"/>
            <a:t>en</a:t>
          </a:r>
          <a:r>
            <a:rPr lang="en-GB" b="0" dirty="0"/>
            <a:t> </a:t>
          </a:r>
          <a:r>
            <a:rPr lang="en-GB" b="0" dirty="0" err="1"/>
            <a:t>üst</a:t>
          </a:r>
          <a:r>
            <a:rPr lang="en-GB" b="0" dirty="0"/>
            <a:t> </a:t>
          </a:r>
          <a:r>
            <a:rPr lang="en-GB" b="0" dirty="0" err="1"/>
            <a:t>düzeyde</a:t>
          </a:r>
          <a:r>
            <a:rPr lang="en-GB" b="0" dirty="0"/>
            <a:t> </a:t>
          </a:r>
          <a:r>
            <a:rPr lang="en-GB" b="0" dirty="0" err="1"/>
            <a:t>konuşur</a:t>
          </a:r>
          <a:r>
            <a:rPr lang="en-GB" b="0" dirty="0"/>
            <a:t>;  
</a:t>
          </a:r>
          <a:r>
            <a:rPr lang="en-GB" b="0" dirty="0" err="1"/>
            <a:t>bir</a:t>
          </a:r>
          <a:r>
            <a:rPr lang="en-GB" b="0" dirty="0"/>
            <a:t> </a:t>
          </a:r>
          <a:r>
            <a:rPr lang="en-GB" b="0" dirty="0" err="1"/>
            <a:t>arabulucu</a:t>
          </a:r>
          <a:r>
            <a:rPr lang="en-GB" b="0" dirty="0"/>
            <a:t> </a:t>
          </a:r>
          <a:r>
            <a:rPr lang="en-GB" b="0" dirty="0" err="1"/>
            <a:t>eğitim</a:t>
          </a:r>
          <a:r>
            <a:rPr lang="en-GB" b="0" dirty="0"/>
            <a:t> </a:t>
          </a:r>
          <a:r>
            <a:rPr lang="en-GB" b="0" dirty="0" err="1"/>
            <a:t>kursunu</a:t>
          </a:r>
          <a:r>
            <a:rPr lang="en-GB" b="0" dirty="0"/>
            <a:t> </a:t>
          </a:r>
          <a:r>
            <a:rPr lang="en-GB" b="0" dirty="0" err="1"/>
            <a:t>tamamladı</a:t>
          </a:r>
          <a:r>
            <a:rPr lang="en-GB" b="0" dirty="0"/>
            <a:t> (100 </a:t>
          </a:r>
          <a:r>
            <a:rPr lang="en-GB" b="0" dirty="0" err="1"/>
            <a:t>akademik</a:t>
          </a:r>
          <a:r>
            <a:rPr lang="en-GB" b="0" dirty="0"/>
            <a:t> </a:t>
          </a:r>
          <a:r>
            <a:rPr lang="en-GB" b="0" dirty="0" err="1"/>
            <a:t>saat</a:t>
          </a:r>
          <a:r>
            <a:rPr lang="en-GB" b="0" dirty="0"/>
            <a:t>);  
</a:t>
          </a:r>
          <a:r>
            <a:rPr lang="en-GB" b="0" dirty="0" err="1"/>
            <a:t>Arabulucu</a:t>
          </a:r>
          <a:r>
            <a:rPr lang="en-GB" b="0" dirty="0"/>
            <a:t> </a:t>
          </a:r>
          <a:r>
            <a:rPr lang="en-GB" b="0" dirty="0" err="1"/>
            <a:t>sertifikası</a:t>
          </a:r>
          <a:r>
            <a:rPr lang="en-GB" b="0" dirty="0"/>
            <a:t> </a:t>
          </a:r>
          <a:r>
            <a:rPr lang="en-GB" b="0" dirty="0" err="1"/>
            <a:t>aldı</a:t>
          </a:r>
          <a:r>
            <a:rPr lang="en-GB" b="0" dirty="0"/>
            <a:t> (</a:t>
          </a:r>
          <a:r>
            <a:rPr lang="en-GB" b="0" dirty="0" err="1"/>
            <a:t>yılda</a:t>
          </a:r>
          <a:r>
            <a:rPr lang="en-GB" b="0" dirty="0"/>
            <a:t> </a:t>
          </a:r>
          <a:r>
            <a:rPr lang="en-GB" b="0" dirty="0" err="1"/>
            <a:t>bir</a:t>
          </a:r>
          <a:r>
            <a:rPr lang="en-GB" b="0" dirty="0"/>
            <a:t> </a:t>
          </a:r>
          <a:r>
            <a:rPr lang="en-GB" b="0" dirty="0" err="1"/>
            <a:t>kez</a:t>
          </a:r>
          <a:r>
            <a:rPr lang="en-GB" b="0" dirty="0"/>
            <a:t> </a:t>
          </a:r>
          <a:r>
            <a:rPr lang="en-GB" b="0" dirty="0" err="1"/>
            <a:t>sınav</a:t>
          </a:r>
          <a:r>
            <a:rPr lang="en-GB" b="0" dirty="0"/>
            <a:t>).</a:t>
          </a:r>
          <a:endParaRPr lang="en-US" dirty="0"/>
        </a:p>
      </dgm:t>
    </dgm:pt>
    <dgm:pt modelId="{D860BD84-2D49-4702-B2DD-AF0091A87B5B}" type="sibTrans" cxnId="{BEE64B3E-985B-4B56-824D-1AC79B454BF1}">
      <dgm:prSet/>
      <dgm:spPr/>
      <dgm:t>
        <a:bodyPr/>
        <a:lstStyle/>
        <a:p>
          <a:endParaRPr lang="en-US"/>
        </a:p>
      </dgm:t>
    </dgm:pt>
    <dgm:pt modelId="{4BE3E9FD-2AC6-450F-8FE7-AC206B2D416E}" type="parTrans" cxnId="{BEE64B3E-985B-4B56-824D-1AC79B454BF1}">
      <dgm:prSet/>
      <dgm:spPr/>
      <dgm:t>
        <a:bodyPr/>
        <a:lstStyle/>
        <a:p>
          <a:endParaRPr lang="en-US"/>
        </a:p>
      </dgm:t>
    </dgm:pt>
    <dgm:pt modelId="{EE77112E-C873-DA46-97C5-63E5822A40AB}" type="pres">
      <dgm:prSet presAssocID="{3C2A3FA8-CC30-415E-B337-DCD94FA9128B}" presName="linear" presStyleCnt="0">
        <dgm:presLayoutVars>
          <dgm:animLvl val="lvl"/>
          <dgm:resizeHandles val="exact"/>
        </dgm:presLayoutVars>
      </dgm:prSet>
      <dgm:spPr/>
    </dgm:pt>
    <dgm:pt modelId="{B9DDE872-6E5E-9343-BCB2-D07DFC7E7EBB}" type="pres">
      <dgm:prSet presAssocID="{21BB2386-5440-46AA-9D43-E71B068B546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D601EAF1-D78B-0742-B649-D362C2688C4C}" type="pres">
      <dgm:prSet presAssocID="{21BB2386-5440-46AA-9D43-E71B068B5462}" presName="childText" presStyleLbl="revTx" presStyleIdx="0" presStyleCnt="1">
        <dgm:presLayoutVars>
          <dgm:bulletEnabled val="1"/>
        </dgm:presLayoutVars>
      </dgm:prSet>
      <dgm:spPr/>
    </dgm:pt>
    <dgm:pt modelId="{F40311FB-A4F9-6649-A18D-DB8DBDB53180}" type="pres">
      <dgm:prSet presAssocID="{55525C8D-696E-4D6E-B438-2FF67D46C79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D9998AE-FFF3-904C-8018-BE7DEA2B9BEC}" type="pres">
      <dgm:prSet presAssocID="{E55648F7-F8C1-4D55-B759-345D490C479C}" presName="spacer" presStyleCnt="0"/>
      <dgm:spPr/>
    </dgm:pt>
    <dgm:pt modelId="{A3F628EB-3EA6-BF4C-BCC3-72F4029E3238}" type="pres">
      <dgm:prSet presAssocID="{D1D2F043-9DE9-48B0-A605-541190F23C99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3E147796-2B1E-5C41-942E-2DFA314C3E83}" type="pres">
      <dgm:prSet presAssocID="{BF5E6ED0-737C-4B9A-9B63-D99F2B8D275A}" presName="spacer" presStyleCnt="0"/>
      <dgm:spPr/>
    </dgm:pt>
    <dgm:pt modelId="{758C93F2-26A4-6044-A74D-8A2F46809903}" type="pres">
      <dgm:prSet presAssocID="{1983030E-F442-4319-B2E4-86F956CA0899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B602C503-15F2-497C-80D4-BBC918F8CF06}" srcId="{3C2A3FA8-CC30-415E-B337-DCD94FA9128B}" destId="{1983030E-F442-4319-B2E4-86F956CA0899}" srcOrd="3" destOrd="0" parTransId="{2EC327FE-3398-448C-BB7C-3367775E8AEB}" sibTransId="{B25CC2FA-B2A9-4C45-A590-C14F76A80F5E}"/>
    <dgm:cxn modelId="{7FFC460C-0E6D-490F-9ECF-FFEB7B17EDFB}" srcId="{21BB2386-5440-46AA-9D43-E71B068B5462}" destId="{5FFF0B34-B178-45B7-BF15-207245869E6C}" srcOrd="1" destOrd="0" parTransId="{853B67E5-1DE9-4C77-A3AB-19C9F6FF27A1}" sibTransId="{D4A69DA6-9269-412A-8E57-41CADBEF7A44}"/>
    <dgm:cxn modelId="{C1974F32-E142-4DF2-8036-8301ADF4418E}" srcId="{3C2A3FA8-CC30-415E-B337-DCD94FA9128B}" destId="{55525C8D-696E-4D6E-B438-2FF67D46C793}" srcOrd="1" destOrd="0" parTransId="{A66879AF-1771-47FF-9EDA-D5CCB44C6BF1}" sibTransId="{E55648F7-F8C1-4D55-B759-345D490C479C}"/>
    <dgm:cxn modelId="{8856F13C-66F1-4068-876D-C118D935646D}" srcId="{21BB2386-5440-46AA-9D43-E71B068B5462}" destId="{28D6D475-D6C1-4B7A-B492-D2EEE0E8D3BA}" srcOrd="0" destOrd="0" parTransId="{1771B487-AF6B-4AE6-A527-AD25BDB3B63F}" sibTransId="{F0C3DB5C-2576-4A4B-A7FB-C9D4151CBC07}"/>
    <dgm:cxn modelId="{1E04953D-300E-4848-8879-2065796A47A7}" type="presOf" srcId="{3C2A3FA8-CC30-415E-B337-DCD94FA9128B}" destId="{EE77112E-C873-DA46-97C5-63E5822A40AB}" srcOrd="0" destOrd="0" presId="urn:microsoft.com/office/officeart/2005/8/layout/vList2"/>
    <dgm:cxn modelId="{BEE64B3E-985B-4B56-824D-1AC79B454BF1}" srcId="{21BB2386-5440-46AA-9D43-E71B068B5462}" destId="{08643004-D661-4836-BD0E-E275915526C1}" srcOrd="2" destOrd="0" parTransId="{4BE3E9FD-2AC6-450F-8FE7-AC206B2D416E}" sibTransId="{D860BD84-2D49-4702-B2DD-AF0091A87B5B}"/>
    <dgm:cxn modelId="{8B8CA054-4B79-C64E-9C1C-24B3241C90BB}" type="presOf" srcId="{1983030E-F442-4319-B2E4-86F956CA0899}" destId="{758C93F2-26A4-6044-A74D-8A2F46809903}" srcOrd="0" destOrd="0" presId="urn:microsoft.com/office/officeart/2005/8/layout/vList2"/>
    <dgm:cxn modelId="{36991B83-EDDB-1D42-90F5-31161032FF18}" type="presOf" srcId="{28D6D475-D6C1-4B7A-B492-D2EEE0E8D3BA}" destId="{D601EAF1-D78B-0742-B649-D362C2688C4C}" srcOrd="0" destOrd="0" presId="urn:microsoft.com/office/officeart/2005/8/layout/vList2"/>
    <dgm:cxn modelId="{A4ADD18D-299B-594B-9BF3-C647D0D80153}" type="presOf" srcId="{55525C8D-696E-4D6E-B438-2FF67D46C793}" destId="{F40311FB-A4F9-6649-A18D-DB8DBDB53180}" srcOrd="0" destOrd="0" presId="urn:microsoft.com/office/officeart/2005/8/layout/vList2"/>
    <dgm:cxn modelId="{F1B730A8-8482-B94F-A6E0-20E240142AD6}" type="presOf" srcId="{5FFF0B34-B178-45B7-BF15-207245869E6C}" destId="{D601EAF1-D78B-0742-B649-D362C2688C4C}" srcOrd="0" destOrd="1" presId="urn:microsoft.com/office/officeart/2005/8/layout/vList2"/>
    <dgm:cxn modelId="{FC62C3AA-3CDC-C745-B209-F40DEE697DC9}" type="presOf" srcId="{08643004-D661-4836-BD0E-E275915526C1}" destId="{D601EAF1-D78B-0742-B649-D362C2688C4C}" srcOrd="0" destOrd="2" presId="urn:microsoft.com/office/officeart/2005/8/layout/vList2"/>
    <dgm:cxn modelId="{25F7CCB4-677C-7141-A7D0-D5C08DB91E67}" type="presOf" srcId="{21BB2386-5440-46AA-9D43-E71B068B5462}" destId="{B9DDE872-6E5E-9343-BCB2-D07DFC7E7EBB}" srcOrd="0" destOrd="0" presId="urn:microsoft.com/office/officeart/2005/8/layout/vList2"/>
    <dgm:cxn modelId="{85A98DD0-E1BD-3E45-B8D7-BAC7FE9289BC}" type="presOf" srcId="{D1D2F043-9DE9-48B0-A605-541190F23C99}" destId="{A3F628EB-3EA6-BF4C-BCC3-72F4029E3238}" srcOrd="0" destOrd="0" presId="urn:microsoft.com/office/officeart/2005/8/layout/vList2"/>
    <dgm:cxn modelId="{1416F5F9-CF13-45D5-AC63-DCC6C1FE9CE2}" srcId="{3C2A3FA8-CC30-415E-B337-DCD94FA9128B}" destId="{21BB2386-5440-46AA-9D43-E71B068B5462}" srcOrd="0" destOrd="0" parTransId="{63A14A43-8BBA-44C7-8945-F5E2CE6D7D11}" sibTransId="{41C1670E-F774-4F90-8ECA-1FCFBCBF270E}"/>
    <dgm:cxn modelId="{F201C8FF-9CFA-4985-B51F-FBD833F2163C}" srcId="{3C2A3FA8-CC30-415E-B337-DCD94FA9128B}" destId="{D1D2F043-9DE9-48B0-A605-541190F23C99}" srcOrd="2" destOrd="0" parTransId="{FDBBADAC-ADD5-4E70-880E-02CE81F720AA}" sibTransId="{BF5E6ED0-737C-4B9A-9B63-D99F2B8D275A}"/>
    <dgm:cxn modelId="{AB055504-7759-BA47-A849-9B83E4EE3581}" type="presParOf" srcId="{EE77112E-C873-DA46-97C5-63E5822A40AB}" destId="{B9DDE872-6E5E-9343-BCB2-D07DFC7E7EBB}" srcOrd="0" destOrd="0" presId="urn:microsoft.com/office/officeart/2005/8/layout/vList2"/>
    <dgm:cxn modelId="{616307DA-5627-7241-9477-34AB1174533F}" type="presParOf" srcId="{EE77112E-C873-DA46-97C5-63E5822A40AB}" destId="{D601EAF1-D78B-0742-B649-D362C2688C4C}" srcOrd="1" destOrd="0" presId="urn:microsoft.com/office/officeart/2005/8/layout/vList2"/>
    <dgm:cxn modelId="{15B51DCB-382A-834B-9E26-94C4B5143DB8}" type="presParOf" srcId="{EE77112E-C873-DA46-97C5-63E5822A40AB}" destId="{F40311FB-A4F9-6649-A18D-DB8DBDB53180}" srcOrd="2" destOrd="0" presId="urn:microsoft.com/office/officeart/2005/8/layout/vList2"/>
    <dgm:cxn modelId="{4739265D-11BB-3D41-BA59-EE803BFF0480}" type="presParOf" srcId="{EE77112E-C873-DA46-97C5-63E5822A40AB}" destId="{ED9998AE-FFF3-904C-8018-BE7DEA2B9BEC}" srcOrd="3" destOrd="0" presId="urn:microsoft.com/office/officeart/2005/8/layout/vList2"/>
    <dgm:cxn modelId="{3C56BEA5-CBFD-394B-9E23-E074C2E6742D}" type="presParOf" srcId="{EE77112E-C873-DA46-97C5-63E5822A40AB}" destId="{A3F628EB-3EA6-BF4C-BCC3-72F4029E3238}" srcOrd="4" destOrd="0" presId="urn:microsoft.com/office/officeart/2005/8/layout/vList2"/>
    <dgm:cxn modelId="{66FE6D82-CCE3-8C43-B16A-BC5F2EECFC67}" type="presParOf" srcId="{EE77112E-C873-DA46-97C5-63E5822A40AB}" destId="{3E147796-2B1E-5C41-942E-2DFA314C3E83}" srcOrd="5" destOrd="0" presId="urn:microsoft.com/office/officeart/2005/8/layout/vList2"/>
    <dgm:cxn modelId="{2D4EB8BF-0082-B643-865C-556338465BA3}" type="presParOf" srcId="{EE77112E-C873-DA46-97C5-63E5822A40AB}" destId="{758C93F2-26A4-6044-A74D-8A2F4680990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2CD2C34-C06A-4C93-979B-A3C67FAB968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702B32A-427A-468D-B13E-24368D004B28}">
      <dgm:prSet/>
      <dgm:spPr/>
      <dgm:t>
        <a:bodyPr/>
        <a:lstStyle/>
        <a:p>
          <a:r>
            <a:rPr lang="en-GB" b="0" dirty="0" err="1"/>
            <a:t>Süreç</a:t>
          </a:r>
          <a:r>
            <a:rPr lang="en-GB" b="0" dirty="0"/>
            <a:t> </a:t>
          </a:r>
          <a:r>
            <a:rPr lang="en-GB" b="0" dirty="0" err="1"/>
            <a:t>popülerlik</a:t>
          </a:r>
          <a:r>
            <a:rPr lang="en-GB" b="0" dirty="0"/>
            <a:t> </a:t>
          </a:r>
          <a:r>
            <a:rPr lang="en-GB" b="0" dirty="0" err="1"/>
            <a:t>kazanıyor</a:t>
          </a:r>
          <a:r>
            <a:rPr lang="en-GB" b="0" dirty="0"/>
            <a:t>.</a:t>
          </a:r>
          <a:endParaRPr lang="en-US" dirty="0"/>
        </a:p>
      </dgm:t>
    </dgm:pt>
    <dgm:pt modelId="{BDA51868-476E-476A-994E-2ACB0880E7AD}" type="parTrans" cxnId="{119EC15B-0E88-4CCA-BFD2-832FB37D4043}">
      <dgm:prSet/>
      <dgm:spPr/>
      <dgm:t>
        <a:bodyPr/>
        <a:lstStyle/>
        <a:p>
          <a:endParaRPr lang="en-US"/>
        </a:p>
      </dgm:t>
    </dgm:pt>
    <dgm:pt modelId="{3B9F9C78-C177-42E7-86F1-E4DC4C8B2A29}" type="sibTrans" cxnId="{119EC15B-0E88-4CCA-BFD2-832FB37D4043}">
      <dgm:prSet/>
      <dgm:spPr/>
      <dgm:t>
        <a:bodyPr/>
        <a:lstStyle/>
        <a:p>
          <a:endParaRPr lang="en-US"/>
        </a:p>
      </dgm:t>
    </dgm:pt>
    <dgm:pt modelId="{354EEB76-D403-4806-9913-CC7C779C12AD}">
      <dgm:prSet/>
      <dgm:spPr/>
      <dgm:t>
        <a:bodyPr/>
        <a:lstStyle/>
        <a:p>
          <a:r>
            <a:rPr lang="en-GB" b="0" dirty="0" err="1"/>
            <a:t>Mahkemeye</a:t>
          </a:r>
          <a:r>
            <a:rPr lang="en-GB" b="0" dirty="0"/>
            <a:t> </a:t>
          </a:r>
          <a:r>
            <a:rPr lang="en-GB" b="0" dirty="0" err="1"/>
            <a:t>başvuran</a:t>
          </a:r>
          <a:r>
            <a:rPr lang="en-GB" b="0" dirty="0"/>
            <a:t> </a:t>
          </a:r>
          <a:r>
            <a:rPr lang="en-GB" b="0" dirty="0" err="1"/>
            <a:t>kişi</a:t>
          </a:r>
          <a:r>
            <a:rPr lang="en-GB" b="0" dirty="0"/>
            <a:t>, </a:t>
          </a:r>
          <a:r>
            <a:rPr lang="en-GB" b="0" dirty="0" err="1"/>
            <a:t>arabuluculuk</a:t>
          </a:r>
          <a:r>
            <a:rPr lang="en-GB" b="0" dirty="0"/>
            <a:t> </a:t>
          </a:r>
          <a:r>
            <a:rPr lang="en-GB" b="0" dirty="0" err="1"/>
            <a:t>sürecinin</a:t>
          </a:r>
          <a:r>
            <a:rPr lang="en-GB" b="0" dirty="0"/>
            <a:t> </a:t>
          </a:r>
          <a:r>
            <a:rPr lang="en-GB" b="0" dirty="0" err="1"/>
            <a:t>yapılıp</a:t>
          </a:r>
          <a:r>
            <a:rPr lang="en-GB" b="0" dirty="0"/>
            <a:t> </a:t>
          </a:r>
          <a:r>
            <a:rPr lang="en-GB" b="0" dirty="0" err="1"/>
            <a:t>yapılmadığını</a:t>
          </a:r>
          <a:r>
            <a:rPr lang="en-GB" b="0" dirty="0"/>
            <a:t> </a:t>
          </a:r>
          <a:r>
            <a:rPr lang="en-GB" b="0" dirty="0" err="1"/>
            <a:t>ve</a:t>
          </a:r>
          <a:r>
            <a:rPr lang="en-GB" b="0" dirty="0"/>
            <a:t> </a:t>
          </a:r>
          <a:r>
            <a:rPr lang="en-GB" b="0" dirty="0" err="1"/>
            <a:t>yürütülmesinin</a:t>
          </a:r>
          <a:r>
            <a:rPr lang="en-GB" b="0" dirty="0"/>
            <a:t> </a:t>
          </a:r>
          <a:r>
            <a:rPr lang="en-GB" b="0" dirty="0" err="1"/>
            <a:t>mümkün</a:t>
          </a:r>
          <a:r>
            <a:rPr lang="en-GB" b="0" dirty="0"/>
            <a:t> </a:t>
          </a:r>
          <a:r>
            <a:rPr lang="en-GB" b="0" dirty="0" err="1"/>
            <a:t>olup</a:t>
          </a:r>
          <a:r>
            <a:rPr lang="en-GB" b="0" dirty="0"/>
            <a:t> </a:t>
          </a:r>
          <a:r>
            <a:rPr lang="en-GB" b="0" dirty="0" err="1"/>
            <a:t>olmadığına</a:t>
          </a:r>
          <a:r>
            <a:rPr lang="en-GB" b="0" dirty="0"/>
            <a:t> </a:t>
          </a:r>
          <a:r>
            <a:rPr lang="en-GB" b="0" dirty="0" err="1"/>
            <a:t>ilişkin</a:t>
          </a:r>
          <a:r>
            <a:rPr lang="en-GB" b="0" dirty="0"/>
            <a:t> </a:t>
          </a:r>
          <a:r>
            <a:rPr lang="en-GB" b="0" dirty="0" err="1"/>
            <a:t>görüşünü</a:t>
          </a:r>
          <a:r>
            <a:rPr lang="en-GB" b="0" dirty="0"/>
            <a:t> </a:t>
          </a:r>
          <a:r>
            <a:rPr lang="en-GB" b="0" dirty="0" err="1"/>
            <a:t>dava</a:t>
          </a:r>
          <a:r>
            <a:rPr lang="en-GB" b="0" dirty="0"/>
            <a:t> </a:t>
          </a:r>
          <a:r>
            <a:rPr lang="en-GB" b="0" dirty="0" err="1"/>
            <a:t>dilekçesinde</a:t>
          </a:r>
          <a:r>
            <a:rPr lang="en-GB" b="0" dirty="0"/>
            <a:t> </a:t>
          </a:r>
          <a:r>
            <a:rPr lang="en-GB" b="0" dirty="0" err="1"/>
            <a:t>belirtmekle</a:t>
          </a:r>
          <a:r>
            <a:rPr lang="en-GB" b="0" dirty="0"/>
            <a:t> </a:t>
          </a:r>
          <a:r>
            <a:rPr lang="en-GB" b="0" dirty="0" err="1"/>
            <a:t>yükümlüdür</a:t>
          </a:r>
          <a:r>
            <a:rPr lang="en-GB" b="0" dirty="0"/>
            <a:t>.</a:t>
          </a:r>
          <a:endParaRPr lang="en-US" dirty="0"/>
        </a:p>
      </dgm:t>
    </dgm:pt>
    <dgm:pt modelId="{D179DFE7-03FF-4187-8BCD-0FA40CC9761D}" type="parTrans" cxnId="{E5883553-A845-4238-9145-04F3CA91D10F}">
      <dgm:prSet/>
      <dgm:spPr/>
      <dgm:t>
        <a:bodyPr/>
        <a:lstStyle/>
        <a:p>
          <a:endParaRPr lang="en-US"/>
        </a:p>
      </dgm:t>
    </dgm:pt>
    <dgm:pt modelId="{FE90D05C-76C5-473A-91D5-92BED37F046A}" type="sibTrans" cxnId="{E5883553-A845-4238-9145-04F3CA91D10F}">
      <dgm:prSet/>
      <dgm:spPr/>
      <dgm:t>
        <a:bodyPr/>
        <a:lstStyle/>
        <a:p>
          <a:endParaRPr lang="en-US"/>
        </a:p>
      </dgm:t>
    </dgm:pt>
    <dgm:pt modelId="{872A7995-EB26-4B49-B8BE-48BC73981539}">
      <dgm:prSet/>
      <dgm:spPr/>
      <dgm:t>
        <a:bodyPr/>
        <a:lstStyle/>
        <a:p>
          <a:r>
            <a:rPr lang="en-GB" b="0" dirty="0" err="1"/>
            <a:t>Devlet</a:t>
          </a:r>
          <a:r>
            <a:rPr lang="en-GB" b="0" dirty="0"/>
            <a:t>, </a:t>
          </a:r>
          <a:r>
            <a:rPr lang="en-GB" b="0" dirty="0" err="1"/>
            <a:t>aile</a:t>
          </a:r>
          <a:r>
            <a:rPr lang="en-GB" b="0" dirty="0"/>
            <a:t> </a:t>
          </a:r>
          <a:r>
            <a:rPr lang="en-GB" b="0" dirty="0" err="1"/>
            <a:t>içi</a:t>
          </a:r>
          <a:r>
            <a:rPr lang="en-GB" b="0" dirty="0"/>
            <a:t> </a:t>
          </a:r>
          <a:r>
            <a:rPr lang="en-GB" b="0" dirty="0" err="1"/>
            <a:t>anlaşmazlıklarda</a:t>
          </a:r>
          <a:r>
            <a:rPr lang="en-GB" b="0" dirty="0"/>
            <a:t> </a:t>
          </a:r>
          <a:r>
            <a:rPr lang="en-GB" b="0" dirty="0" err="1"/>
            <a:t>arabuluculuğu</a:t>
          </a:r>
          <a:r>
            <a:rPr lang="en-GB" b="0" dirty="0"/>
            <a:t> </a:t>
          </a:r>
          <a:r>
            <a:rPr lang="en-GB" b="0" dirty="0" err="1"/>
            <a:t>finanse</a:t>
          </a:r>
          <a:r>
            <a:rPr lang="en-GB" b="0" dirty="0"/>
            <a:t> </a:t>
          </a:r>
          <a:r>
            <a:rPr lang="en-GB" b="0" dirty="0" err="1"/>
            <a:t>eder</a:t>
          </a:r>
          <a:r>
            <a:rPr lang="en-GB" b="0" dirty="0"/>
            <a:t>.</a:t>
          </a:r>
          <a:endParaRPr lang="en-US" dirty="0"/>
        </a:p>
      </dgm:t>
    </dgm:pt>
    <dgm:pt modelId="{A37F5706-586A-4ADA-BAAC-A26FD928FB9E}" type="parTrans" cxnId="{1ED18C16-5257-43D0-B4BB-B60F4D8FC188}">
      <dgm:prSet/>
      <dgm:spPr/>
      <dgm:t>
        <a:bodyPr/>
        <a:lstStyle/>
        <a:p>
          <a:endParaRPr lang="en-US"/>
        </a:p>
      </dgm:t>
    </dgm:pt>
    <dgm:pt modelId="{BF3A6BD8-5F6F-4CAC-893F-D2B7BCB90D1C}" type="sibTrans" cxnId="{1ED18C16-5257-43D0-B4BB-B60F4D8FC188}">
      <dgm:prSet/>
      <dgm:spPr/>
      <dgm:t>
        <a:bodyPr/>
        <a:lstStyle/>
        <a:p>
          <a:endParaRPr lang="en-US"/>
        </a:p>
      </dgm:t>
    </dgm:pt>
    <dgm:pt modelId="{60759E37-5B3F-4DFD-A440-3CFF3607D725}">
      <dgm:prSet/>
      <dgm:spPr/>
      <dgm:t>
        <a:bodyPr/>
        <a:lstStyle/>
        <a:p>
          <a:r>
            <a:rPr lang="en-GB" b="0" dirty="0" err="1"/>
            <a:t>İstatistikler</a:t>
          </a:r>
          <a:r>
            <a:rPr lang="en-GB" b="0" dirty="0"/>
            <a:t>, </a:t>
          </a:r>
          <a:r>
            <a:rPr lang="en-GB" b="0" dirty="0" err="1"/>
            <a:t>Sertifikalı</a:t>
          </a:r>
          <a:r>
            <a:rPr lang="en-GB" b="0" dirty="0"/>
            <a:t> </a:t>
          </a:r>
          <a:r>
            <a:rPr lang="en-GB" b="0" dirty="0" err="1"/>
            <a:t>Arabulucular</a:t>
          </a:r>
          <a:r>
            <a:rPr lang="en-GB" b="0" dirty="0"/>
            <a:t> </a:t>
          </a:r>
          <a:r>
            <a:rPr lang="en-GB" b="0" dirty="0" err="1"/>
            <a:t>Konseyi</a:t>
          </a:r>
          <a:r>
            <a:rPr lang="en-GB" b="0" dirty="0"/>
            <a:t> </a:t>
          </a:r>
          <a:r>
            <a:rPr lang="en-GB" b="0" dirty="0" err="1"/>
            <a:t>tarafından</a:t>
          </a:r>
          <a:r>
            <a:rPr lang="en-GB" b="0" dirty="0"/>
            <a:t> </a:t>
          </a:r>
          <a:r>
            <a:rPr lang="en-GB" b="0" dirty="0" err="1"/>
            <a:t>tutulur</a:t>
          </a:r>
          <a:r>
            <a:rPr lang="ru-RU" b="0" dirty="0"/>
            <a:t>.</a:t>
          </a:r>
          <a:endParaRPr lang="en-US" dirty="0"/>
        </a:p>
      </dgm:t>
    </dgm:pt>
    <dgm:pt modelId="{51DA3849-3067-422B-8958-EE456D8B90E9}" type="parTrans" cxnId="{C4CF7D13-6846-4604-A1CA-A6C280C92CEF}">
      <dgm:prSet/>
      <dgm:spPr/>
      <dgm:t>
        <a:bodyPr/>
        <a:lstStyle/>
        <a:p>
          <a:endParaRPr lang="en-US"/>
        </a:p>
      </dgm:t>
    </dgm:pt>
    <dgm:pt modelId="{8C83D18C-BAEC-4B99-95D1-A06301266796}" type="sibTrans" cxnId="{C4CF7D13-6846-4604-A1CA-A6C280C92CEF}">
      <dgm:prSet/>
      <dgm:spPr/>
      <dgm:t>
        <a:bodyPr/>
        <a:lstStyle/>
        <a:p>
          <a:endParaRPr lang="en-US"/>
        </a:p>
      </dgm:t>
    </dgm:pt>
    <dgm:pt modelId="{B49E0A03-9904-4A5C-AB60-A7B0D9CA157F}">
      <dgm:prSet/>
      <dgm:spPr/>
      <dgm:t>
        <a:bodyPr/>
        <a:lstStyle/>
        <a:p>
          <a:r>
            <a:rPr lang="en-GB" b="0" dirty="0"/>
            <a:t>"</a:t>
          </a:r>
          <a:r>
            <a:rPr lang="en-GB" b="0" dirty="0" err="1"/>
            <a:t>Hukuk</a:t>
          </a:r>
          <a:r>
            <a:rPr lang="en-GB" b="0" dirty="0"/>
            <a:t> </a:t>
          </a:r>
          <a:r>
            <a:rPr lang="en-GB" b="0" dirty="0" err="1"/>
            <a:t>Davalarında</a:t>
          </a:r>
          <a:r>
            <a:rPr lang="en-GB" b="0" dirty="0"/>
            <a:t> </a:t>
          </a:r>
          <a:r>
            <a:rPr lang="en-GB" b="0" dirty="0" err="1"/>
            <a:t>Arabuluculuk</a:t>
          </a:r>
          <a:r>
            <a:rPr lang="en-GB" b="0" dirty="0"/>
            <a:t>" </a:t>
          </a:r>
          <a:r>
            <a:rPr lang="en-GB" b="0" dirty="0" err="1"/>
            <a:t>projesi</a:t>
          </a:r>
          <a:r>
            <a:rPr lang="en-GB" b="0" dirty="0"/>
            <a:t> </a:t>
          </a:r>
          <a:r>
            <a:rPr lang="en-GB" b="0" dirty="0" err="1"/>
            <a:t>popüler</a:t>
          </a:r>
          <a:r>
            <a:rPr lang="en-GB" b="0" dirty="0"/>
            <a:t> </a:t>
          </a:r>
          <a:r>
            <a:rPr lang="en-GB" b="0" dirty="0" err="1"/>
            <a:t>değildi</a:t>
          </a:r>
          <a:r>
            <a:rPr lang="en-GB" b="0" dirty="0"/>
            <a:t>.</a:t>
          </a:r>
          <a:endParaRPr lang="en-US" dirty="0"/>
        </a:p>
      </dgm:t>
    </dgm:pt>
    <dgm:pt modelId="{AA3075CC-C39F-4B26-9176-4CFCF26619FE}" type="parTrans" cxnId="{8BCA0F17-6640-4942-B44F-B3EFA84B3C8D}">
      <dgm:prSet/>
      <dgm:spPr/>
      <dgm:t>
        <a:bodyPr/>
        <a:lstStyle/>
        <a:p>
          <a:endParaRPr lang="en-US"/>
        </a:p>
      </dgm:t>
    </dgm:pt>
    <dgm:pt modelId="{18F5CD45-97EA-48E3-B680-4B19C6619FB4}" type="sibTrans" cxnId="{8BCA0F17-6640-4942-B44F-B3EFA84B3C8D}">
      <dgm:prSet/>
      <dgm:spPr/>
      <dgm:t>
        <a:bodyPr/>
        <a:lstStyle/>
        <a:p>
          <a:endParaRPr lang="en-US"/>
        </a:p>
      </dgm:t>
    </dgm:pt>
    <dgm:pt modelId="{ADAD7EB7-BCF1-4076-B906-91AE58D0413E}">
      <dgm:prSet/>
      <dgm:spPr/>
      <dgm:t>
        <a:bodyPr/>
        <a:lstStyle/>
        <a:p>
          <a:r>
            <a:rPr lang="en-GB" b="0" dirty="0" err="1"/>
            <a:t>Arabuluculuk</a:t>
          </a:r>
          <a:r>
            <a:rPr lang="en-GB" b="0" dirty="0"/>
            <a:t> </a:t>
          </a:r>
          <a:r>
            <a:rPr lang="en-GB" b="0" dirty="0" err="1"/>
            <a:t>süreci</a:t>
          </a:r>
          <a:r>
            <a:rPr lang="en-GB" b="0" dirty="0"/>
            <a:t>, </a:t>
          </a:r>
          <a:r>
            <a:rPr lang="en-GB" b="0" dirty="0" err="1"/>
            <a:t>Denetimli</a:t>
          </a:r>
          <a:r>
            <a:rPr lang="en-GB" b="0" dirty="0"/>
            <a:t> </a:t>
          </a:r>
          <a:r>
            <a:rPr lang="en-GB" b="0" dirty="0" err="1"/>
            <a:t>Serbestlik</a:t>
          </a:r>
          <a:r>
            <a:rPr lang="en-GB" b="0" dirty="0"/>
            <a:t> </a:t>
          </a:r>
          <a:r>
            <a:rPr lang="en-GB" b="0" dirty="0" err="1"/>
            <a:t>Hizmetinde</a:t>
          </a:r>
          <a:r>
            <a:rPr lang="en-GB" b="0" dirty="0"/>
            <a:t> </a:t>
          </a:r>
          <a:r>
            <a:rPr lang="en-GB" b="0" dirty="0" err="1"/>
            <a:t>anlaşma</a:t>
          </a:r>
          <a:r>
            <a:rPr lang="en-GB" b="0" dirty="0"/>
            <a:t> </a:t>
          </a:r>
          <a:r>
            <a:rPr lang="en-GB" b="0" dirty="0" err="1"/>
            <a:t>sürecinin</a:t>
          </a:r>
          <a:r>
            <a:rPr lang="en-GB" b="0" dirty="0"/>
            <a:t> </a:t>
          </a:r>
          <a:r>
            <a:rPr lang="en-GB" b="0" dirty="0" err="1"/>
            <a:t>yerini</a:t>
          </a:r>
          <a:r>
            <a:rPr lang="en-GB" b="0" dirty="0"/>
            <a:t> </a:t>
          </a:r>
          <a:r>
            <a:rPr lang="en-GB" b="0" dirty="0" err="1"/>
            <a:t>aldığı</a:t>
          </a:r>
          <a:r>
            <a:rPr lang="en-GB" b="0" dirty="0"/>
            <a:t> </a:t>
          </a:r>
          <a:r>
            <a:rPr lang="en-GB" b="0" dirty="0" err="1"/>
            <a:t>için</a:t>
          </a:r>
          <a:r>
            <a:rPr lang="en-GB" b="0" dirty="0"/>
            <a:t> </a:t>
          </a:r>
          <a:r>
            <a:rPr lang="en-GB" b="0" dirty="0" err="1"/>
            <a:t>cezai</a:t>
          </a:r>
          <a:r>
            <a:rPr lang="en-GB" b="0" dirty="0"/>
            <a:t> </a:t>
          </a:r>
          <a:r>
            <a:rPr lang="en-GB" b="0" dirty="0" err="1"/>
            <a:t>işlemlere</a:t>
          </a:r>
          <a:r>
            <a:rPr lang="en-GB" b="0" dirty="0"/>
            <a:t> </a:t>
          </a:r>
          <a:r>
            <a:rPr lang="en-GB" b="0" dirty="0" err="1"/>
            <a:t>ilişkin</a:t>
          </a:r>
          <a:r>
            <a:rPr lang="en-GB" b="0" dirty="0"/>
            <a:t> </a:t>
          </a:r>
          <a:r>
            <a:rPr lang="en-GB" b="0" dirty="0" err="1"/>
            <a:t>herhangi</a:t>
          </a:r>
          <a:r>
            <a:rPr lang="en-GB" b="0" dirty="0"/>
            <a:t> </a:t>
          </a:r>
          <a:r>
            <a:rPr lang="en-GB" b="0" dirty="0" err="1"/>
            <a:t>bir</a:t>
          </a:r>
          <a:r>
            <a:rPr lang="en-GB" b="0" dirty="0"/>
            <a:t> </a:t>
          </a:r>
          <a:r>
            <a:rPr lang="en-GB" b="0" dirty="0" err="1"/>
            <a:t>istatistik</a:t>
          </a:r>
          <a:r>
            <a:rPr lang="en-GB" b="0" dirty="0"/>
            <a:t> </a:t>
          </a:r>
          <a:r>
            <a:rPr lang="en-GB" b="0" dirty="0" err="1"/>
            <a:t>bulunmamaktadır</a:t>
          </a:r>
          <a:r>
            <a:rPr lang="en-GB" b="0" dirty="0"/>
            <a:t>.</a:t>
          </a:r>
          <a:endParaRPr lang="en-US" dirty="0"/>
        </a:p>
      </dgm:t>
    </dgm:pt>
    <dgm:pt modelId="{98923488-14E8-4839-AB77-6EECEEF1D47B}" type="parTrans" cxnId="{F5C65F87-8D58-48F1-91CF-1AC14C5BBDDA}">
      <dgm:prSet/>
      <dgm:spPr/>
      <dgm:t>
        <a:bodyPr/>
        <a:lstStyle/>
        <a:p>
          <a:endParaRPr lang="en-US"/>
        </a:p>
      </dgm:t>
    </dgm:pt>
    <dgm:pt modelId="{41007FA2-027F-4643-B608-036FEF73AECD}" type="sibTrans" cxnId="{F5C65F87-8D58-48F1-91CF-1AC14C5BBDDA}">
      <dgm:prSet/>
      <dgm:spPr/>
      <dgm:t>
        <a:bodyPr/>
        <a:lstStyle/>
        <a:p>
          <a:endParaRPr lang="en-US"/>
        </a:p>
      </dgm:t>
    </dgm:pt>
    <dgm:pt modelId="{5B973816-7BD8-3649-A768-F8EABFD185E6}" type="pres">
      <dgm:prSet presAssocID="{C2CD2C34-C06A-4C93-979B-A3C67FAB968F}" presName="linear" presStyleCnt="0">
        <dgm:presLayoutVars>
          <dgm:animLvl val="lvl"/>
          <dgm:resizeHandles val="exact"/>
        </dgm:presLayoutVars>
      </dgm:prSet>
      <dgm:spPr/>
    </dgm:pt>
    <dgm:pt modelId="{03905C4D-CB64-4447-B524-79E87AF1AEA9}" type="pres">
      <dgm:prSet presAssocID="{B702B32A-427A-468D-B13E-24368D004B28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8655450B-13E3-C244-A7ED-ED5F48F26D4E}" type="pres">
      <dgm:prSet presAssocID="{3B9F9C78-C177-42E7-86F1-E4DC4C8B2A29}" presName="spacer" presStyleCnt="0"/>
      <dgm:spPr/>
    </dgm:pt>
    <dgm:pt modelId="{78EBFE76-AA97-7D4E-A680-0FA124E79DF6}" type="pres">
      <dgm:prSet presAssocID="{354EEB76-D403-4806-9913-CC7C779C12AD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E5AD6522-BBD1-7648-9293-464E48D1BFBC}" type="pres">
      <dgm:prSet presAssocID="{FE90D05C-76C5-473A-91D5-92BED37F046A}" presName="spacer" presStyleCnt="0"/>
      <dgm:spPr/>
    </dgm:pt>
    <dgm:pt modelId="{F29CECB3-53E0-5D43-9C78-45FCB1069F2B}" type="pres">
      <dgm:prSet presAssocID="{872A7995-EB26-4B49-B8BE-48BC73981539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155346EF-E2D6-4C4B-8901-2CF4A6413F9D}" type="pres">
      <dgm:prSet presAssocID="{BF3A6BD8-5F6F-4CAC-893F-D2B7BCB90D1C}" presName="spacer" presStyleCnt="0"/>
      <dgm:spPr/>
    </dgm:pt>
    <dgm:pt modelId="{455DA022-0449-E045-91F2-D8B370A62F12}" type="pres">
      <dgm:prSet presAssocID="{60759E37-5B3F-4DFD-A440-3CFF3607D725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CE54583C-0240-564E-9243-3B1A6B94782F}" type="pres">
      <dgm:prSet presAssocID="{8C83D18C-BAEC-4B99-95D1-A06301266796}" presName="spacer" presStyleCnt="0"/>
      <dgm:spPr/>
    </dgm:pt>
    <dgm:pt modelId="{7F012598-DDAF-C641-8D6B-2DAD18B53675}" type="pres">
      <dgm:prSet presAssocID="{B49E0A03-9904-4A5C-AB60-A7B0D9CA157F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E2251AA3-E874-E34B-9C48-D96247A0A9E4}" type="pres">
      <dgm:prSet presAssocID="{18F5CD45-97EA-48E3-B680-4B19C6619FB4}" presName="spacer" presStyleCnt="0"/>
      <dgm:spPr/>
    </dgm:pt>
    <dgm:pt modelId="{8353FCED-F9D9-8640-BBAB-3FBCB1ECD0B6}" type="pres">
      <dgm:prSet presAssocID="{ADAD7EB7-BCF1-4076-B906-91AE58D0413E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C4CF7D13-6846-4604-A1CA-A6C280C92CEF}" srcId="{C2CD2C34-C06A-4C93-979B-A3C67FAB968F}" destId="{60759E37-5B3F-4DFD-A440-3CFF3607D725}" srcOrd="3" destOrd="0" parTransId="{51DA3849-3067-422B-8958-EE456D8B90E9}" sibTransId="{8C83D18C-BAEC-4B99-95D1-A06301266796}"/>
    <dgm:cxn modelId="{1ED18C16-5257-43D0-B4BB-B60F4D8FC188}" srcId="{C2CD2C34-C06A-4C93-979B-A3C67FAB968F}" destId="{872A7995-EB26-4B49-B8BE-48BC73981539}" srcOrd="2" destOrd="0" parTransId="{A37F5706-586A-4ADA-BAAC-A26FD928FB9E}" sibTransId="{BF3A6BD8-5F6F-4CAC-893F-D2B7BCB90D1C}"/>
    <dgm:cxn modelId="{8BCA0F17-6640-4942-B44F-B3EFA84B3C8D}" srcId="{C2CD2C34-C06A-4C93-979B-A3C67FAB968F}" destId="{B49E0A03-9904-4A5C-AB60-A7B0D9CA157F}" srcOrd="4" destOrd="0" parTransId="{AA3075CC-C39F-4B26-9176-4CFCF26619FE}" sibTransId="{18F5CD45-97EA-48E3-B680-4B19C6619FB4}"/>
    <dgm:cxn modelId="{D76A1149-BBC7-354D-B0EF-9052BA6601F7}" type="presOf" srcId="{872A7995-EB26-4B49-B8BE-48BC73981539}" destId="{F29CECB3-53E0-5D43-9C78-45FCB1069F2B}" srcOrd="0" destOrd="0" presId="urn:microsoft.com/office/officeart/2005/8/layout/vList2"/>
    <dgm:cxn modelId="{746FDE52-32C0-D441-A4CA-D3AF91E97E0C}" type="presOf" srcId="{60759E37-5B3F-4DFD-A440-3CFF3607D725}" destId="{455DA022-0449-E045-91F2-D8B370A62F12}" srcOrd="0" destOrd="0" presId="urn:microsoft.com/office/officeart/2005/8/layout/vList2"/>
    <dgm:cxn modelId="{8B662153-4C73-534E-A786-36C7D84FF52D}" type="presOf" srcId="{C2CD2C34-C06A-4C93-979B-A3C67FAB968F}" destId="{5B973816-7BD8-3649-A768-F8EABFD185E6}" srcOrd="0" destOrd="0" presId="urn:microsoft.com/office/officeart/2005/8/layout/vList2"/>
    <dgm:cxn modelId="{E5883553-A845-4238-9145-04F3CA91D10F}" srcId="{C2CD2C34-C06A-4C93-979B-A3C67FAB968F}" destId="{354EEB76-D403-4806-9913-CC7C779C12AD}" srcOrd="1" destOrd="0" parTransId="{D179DFE7-03FF-4187-8BCD-0FA40CC9761D}" sibTransId="{FE90D05C-76C5-473A-91D5-92BED37F046A}"/>
    <dgm:cxn modelId="{B7A29B53-CB58-1747-AD2D-CDCD65ED074A}" type="presOf" srcId="{B49E0A03-9904-4A5C-AB60-A7B0D9CA157F}" destId="{7F012598-DDAF-C641-8D6B-2DAD18B53675}" srcOrd="0" destOrd="0" presId="urn:microsoft.com/office/officeart/2005/8/layout/vList2"/>
    <dgm:cxn modelId="{119EC15B-0E88-4CCA-BFD2-832FB37D4043}" srcId="{C2CD2C34-C06A-4C93-979B-A3C67FAB968F}" destId="{B702B32A-427A-468D-B13E-24368D004B28}" srcOrd="0" destOrd="0" parTransId="{BDA51868-476E-476A-994E-2ACB0880E7AD}" sibTransId="{3B9F9C78-C177-42E7-86F1-E4DC4C8B2A29}"/>
    <dgm:cxn modelId="{F5C65F87-8D58-48F1-91CF-1AC14C5BBDDA}" srcId="{C2CD2C34-C06A-4C93-979B-A3C67FAB968F}" destId="{ADAD7EB7-BCF1-4076-B906-91AE58D0413E}" srcOrd="5" destOrd="0" parTransId="{98923488-14E8-4839-AB77-6EECEEF1D47B}" sibTransId="{41007FA2-027F-4643-B608-036FEF73AECD}"/>
    <dgm:cxn modelId="{E3870899-54C3-8046-B38C-859536E57E71}" type="presOf" srcId="{ADAD7EB7-BCF1-4076-B906-91AE58D0413E}" destId="{8353FCED-F9D9-8640-BBAB-3FBCB1ECD0B6}" srcOrd="0" destOrd="0" presId="urn:microsoft.com/office/officeart/2005/8/layout/vList2"/>
    <dgm:cxn modelId="{F580C0BA-32C0-5C4B-8710-961AE5F670AC}" type="presOf" srcId="{354EEB76-D403-4806-9913-CC7C779C12AD}" destId="{78EBFE76-AA97-7D4E-A680-0FA124E79DF6}" srcOrd="0" destOrd="0" presId="urn:microsoft.com/office/officeart/2005/8/layout/vList2"/>
    <dgm:cxn modelId="{6138BEEF-B346-7540-AB0E-8AC0B62E5293}" type="presOf" srcId="{B702B32A-427A-468D-B13E-24368D004B28}" destId="{03905C4D-CB64-4447-B524-79E87AF1AEA9}" srcOrd="0" destOrd="0" presId="urn:microsoft.com/office/officeart/2005/8/layout/vList2"/>
    <dgm:cxn modelId="{68815F4A-A166-EA40-9EFB-FE72DEB11796}" type="presParOf" srcId="{5B973816-7BD8-3649-A768-F8EABFD185E6}" destId="{03905C4D-CB64-4447-B524-79E87AF1AEA9}" srcOrd="0" destOrd="0" presId="urn:microsoft.com/office/officeart/2005/8/layout/vList2"/>
    <dgm:cxn modelId="{6CB84EC6-087A-D641-92A0-99378D5416D3}" type="presParOf" srcId="{5B973816-7BD8-3649-A768-F8EABFD185E6}" destId="{8655450B-13E3-C244-A7ED-ED5F48F26D4E}" srcOrd="1" destOrd="0" presId="urn:microsoft.com/office/officeart/2005/8/layout/vList2"/>
    <dgm:cxn modelId="{9CD5003A-F3BF-C443-A582-DEFE0DF15BEE}" type="presParOf" srcId="{5B973816-7BD8-3649-A768-F8EABFD185E6}" destId="{78EBFE76-AA97-7D4E-A680-0FA124E79DF6}" srcOrd="2" destOrd="0" presId="urn:microsoft.com/office/officeart/2005/8/layout/vList2"/>
    <dgm:cxn modelId="{6A9300D4-B566-8246-87BE-37B2BE928D8D}" type="presParOf" srcId="{5B973816-7BD8-3649-A768-F8EABFD185E6}" destId="{E5AD6522-BBD1-7648-9293-464E48D1BFBC}" srcOrd="3" destOrd="0" presId="urn:microsoft.com/office/officeart/2005/8/layout/vList2"/>
    <dgm:cxn modelId="{D6B4282F-638A-D24E-9983-92C1EE4F365B}" type="presParOf" srcId="{5B973816-7BD8-3649-A768-F8EABFD185E6}" destId="{F29CECB3-53E0-5D43-9C78-45FCB1069F2B}" srcOrd="4" destOrd="0" presId="urn:microsoft.com/office/officeart/2005/8/layout/vList2"/>
    <dgm:cxn modelId="{11D60B8F-ECCD-7A41-B1B9-F99CD49511DA}" type="presParOf" srcId="{5B973816-7BD8-3649-A768-F8EABFD185E6}" destId="{155346EF-E2D6-4C4B-8901-2CF4A6413F9D}" srcOrd="5" destOrd="0" presId="urn:microsoft.com/office/officeart/2005/8/layout/vList2"/>
    <dgm:cxn modelId="{8162D6F6-85EE-D141-9F9F-7AF670C2D06F}" type="presParOf" srcId="{5B973816-7BD8-3649-A768-F8EABFD185E6}" destId="{455DA022-0449-E045-91F2-D8B370A62F12}" srcOrd="6" destOrd="0" presId="urn:microsoft.com/office/officeart/2005/8/layout/vList2"/>
    <dgm:cxn modelId="{C267775A-1DC1-A94E-8F3C-3F4219728EA1}" type="presParOf" srcId="{5B973816-7BD8-3649-A768-F8EABFD185E6}" destId="{CE54583C-0240-564E-9243-3B1A6B94782F}" srcOrd="7" destOrd="0" presId="urn:microsoft.com/office/officeart/2005/8/layout/vList2"/>
    <dgm:cxn modelId="{149D4BBA-748E-A24D-995F-59B1518A9FE9}" type="presParOf" srcId="{5B973816-7BD8-3649-A768-F8EABFD185E6}" destId="{7F012598-DDAF-C641-8D6B-2DAD18B53675}" srcOrd="8" destOrd="0" presId="urn:microsoft.com/office/officeart/2005/8/layout/vList2"/>
    <dgm:cxn modelId="{ED78A116-A8F4-5646-BBBE-8EAEE7B1A394}" type="presParOf" srcId="{5B973816-7BD8-3649-A768-F8EABFD185E6}" destId="{E2251AA3-E874-E34B-9C48-D96247A0A9E4}" srcOrd="9" destOrd="0" presId="urn:microsoft.com/office/officeart/2005/8/layout/vList2"/>
    <dgm:cxn modelId="{EE873403-41C3-F74D-9C58-A808F1E462C7}" type="presParOf" srcId="{5B973816-7BD8-3649-A768-F8EABFD185E6}" destId="{8353FCED-F9D9-8640-BBAB-3FBCB1ECD0B6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687462A-CFD9-46BA-9B02-CA24F73A349B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9C4803F1-308C-4C32-89FE-DF84B81F9629}">
      <dgm:prSet/>
      <dgm:spPr/>
      <dgm:t>
        <a:bodyPr/>
        <a:lstStyle/>
        <a:p>
          <a:r>
            <a:rPr lang="en-GB" b="0" dirty="0" err="1"/>
            <a:t>Arabuluculuğa</a:t>
          </a:r>
          <a:r>
            <a:rPr lang="en-GB" b="0" dirty="0"/>
            <a:t> </a:t>
          </a:r>
          <a:r>
            <a:rPr lang="en-GB" b="0" dirty="0" err="1"/>
            <a:t>gelirseniz</a:t>
          </a:r>
          <a:r>
            <a:rPr lang="en-GB" b="0" dirty="0"/>
            <a:t> </a:t>
          </a:r>
          <a:r>
            <a:rPr lang="en-GB" b="0" dirty="0" err="1"/>
            <a:t>korkmayın</a:t>
          </a:r>
          <a:r>
            <a:rPr lang="en-GB" b="0" dirty="0"/>
            <a:t>, </a:t>
          </a:r>
          <a:r>
            <a:rPr lang="en-GB" b="0" dirty="0" err="1"/>
            <a:t>şüpheye</a:t>
          </a:r>
          <a:r>
            <a:rPr lang="en-GB" b="0" dirty="0"/>
            <a:t> </a:t>
          </a:r>
          <a:r>
            <a:rPr lang="en-GB" b="0" dirty="0" err="1"/>
            <a:t>yer</a:t>
          </a:r>
          <a:r>
            <a:rPr lang="en-GB" b="0" dirty="0"/>
            <a:t> yok. </a:t>
          </a:r>
          <a:r>
            <a:rPr lang="en-GB" b="0" dirty="0" err="1"/>
            <a:t>Neler</a:t>
          </a:r>
          <a:r>
            <a:rPr lang="en-GB" b="0" dirty="0"/>
            <a:t> </a:t>
          </a:r>
          <a:r>
            <a:rPr lang="en-GB" b="0" dirty="0" err="1"/>
            <a:t>olup</a:t>
          </a:r>
          <a:r>
            <a:rPr lang="en-GB" b="0" dirty="0"/>
            <a:t> </a:t>
          </a:r>
          <a:r>
            <a:rPr lang="en-GB" b="0" dirty="0" err="1"/>
            <a:t>bittiğine</a:t>
          </a:r>
          <a:r>
            <a:rPr lang="en-GB" b="0" dirty="0"/>
            <a:t> </a:t>
          </a:r>
          <a:r>
            <a:rPr lang="en-GB" b="0" dirty="0" err="1"/>
            <a:t>dair</a:t>
          </a:r>
          <a:r>
            <a:rPr lang="en-GB" b="0" dirty="0"/>
            <a:t> </a:t>
          </a:r>
          <a:r>
            <a:rPr lang="en-GB" b="0" dirty="0" err="1"/>
            <a:t>bilgi</a:t>
          </a:r>
          <a:r>
            <a:rPr lang="en-GB" b="0" dirty="0"/>
            <a:t> </a:t>
          </a:r>
          <a:r>
            <a:rPr lang="en-GB" b="0" dirty="0" err="1"/>
            <a:t>ve</a:t>
          </a:r>
          <a:r>
            <a:rPr lang="en-GB" b="0" dirty="0"/>
            <a:t> </a:t>
          </a:r>
          <a:r>
            <a:rPr lang="en-GB" b="0" dirty="0" err="1"/>
            <a:t>anlayışla</a:t>
          </a:r>
          <a:r>
            <a:rPr lang="en-GB" b="0" dirty="0"/>
            <a:t> </a:t>
          </a:r>
          <a:r>
            <a:rPr lang="en-GB" b="0" dirty="0" err="1"/>
            <a:t>beslenen</a:t>
          </a:r>
          <a:r>
            <a:rPr lang="en-GB" b="0" dirty="0"/>
            <a:t> </a:t>
          </a:r>
          <a:r>
            <a:rPr lang="en-GB" b="0" dirty="0" err="1"/>
            <a:t>enerjilerin</a:t>
          </a:r>
          <a:r>
            <a:rPr lang="en-GB" b="0" dirty="0"/>
            <a:t> </a:t>
          </a:r>
          <a:r>
            <a:rPr lang="en-GB" b="0" dirty="0" err="1"/>
            <a:t>birleşmesinde</a:t>
          </a:r>
          <a:r>
            <a:rPr lang="en-GB" b="0" dirty="0"/>
            <a:t> </a:t>
          </a:r>
          <a:r>
            <a:rPr lang="en-GB" b="0" dirty="0" err="1"/>
            <a:t>hareket</a:t>
          </a:r>
          <a:r>
            <a:rPr lang="en-GB" b="0" dirty="0"/>
            <a:t> </a:t>
          </a:r>
          <a:r>
            <a:rPr lang="en-GB" b="0" dirty="0" err="1"/>
            <a:t>sürecinin</a:t>
          </a:r>
          <a:r>
            <a:rPr lang="en-GB" b="0" dirty="0"/>
            <a:t> </a:t>
          </a:r>
          <a:r>
            <a:rPr lang="en-GB" b="0" dirty="0" err="1"/>
            <a:t>önemli</a:t>
          </a:r>
          <a:r>
            <a:rPr lang="en-GB" b="0" dirty="0"/>
            <a:t> </a:t>
          </a:r>
          <a:r>
            <a:rPr lang="en-GB" b="0" dirty="0" err="1"/>
            <a:t>olduğu</a:t>
          </a:r>
          <a:r>
            <a:rPr lang="en-GB" b="0" dirty="0"/>
            <a:t> </a:t>
          </a:r>
          <a:r>
            <a:rPr lang="en-GB" b="0" dirty="0" err="1"/>
            <a:t>bir</a:t>
          </a:r>
          <a:r>
            <a:rPr lang="en-GB" b="0" dirty="0"/>
            <a:t> </a:t>
          </a:r>
          <a:r>
            <a:rPr lang="en-GB" b="0" dirty="0" err="1"/>
            <a:t>yerdir</a:t>
          </a:r>
          <a:r>
            <a:rPr lang="en-GB" b="0" dirty="0"/>
            <a:t>. </a:t>
          </a:r>
          <a:r>
            <a:rPr lang="en-GB" b="0" dirty="0" err="1"/>
            <a:t>İleriye</a:t>
          </a:r>
          <a:r>
            <a:rPr lang="en-GB" b="0" dirty="0"/>
            <a:t> </a:t>
          </a:r>
          <a:r>
            <a:rPr lang="en-GB" b="0" dirty="0" err="1"/>
            <a:t>giden</a:t>
          </a:r>
          <a:r>
            <a:rPr lang="en-GB" b="0" dirty="0"/>
            <a:t> </a:t>
          </a:r>
          <a:r>
            <a:rPr lang="en-GB" b="0" dirty="0" err="1"/>
            <a:t>yol</a:t>
          </a:r>
          <a:r>
            <a:rPr lang="en-GB" b="0" dirty="0"/>
            <a:t> </a:t>
          </a:r>
          <a:r>
            <a:rPr lang="en-GB" b="0" dirty="0" err="1"/>
            <a:t>budur</a:t>
          </a:r>
          <a:r>
            <a:rPr lang="en-GB" b="0" dirty="0"/>
            <a:t>!</a:t>
          </a:r>
          <a:endParaRPr lang="en-US" dirty="0"/>
        </a:p>
      </dgm:t>
    </dgm:pt>
    <dgm:pt modelId="{41DB8368-4DFC-404C-B7CA-064FE2AED498}" type="parTrans" cxnId="{9368762B-F1EA-4A8C-AE25-0964D84E806A}">
      <dgm:prSet/>
      <dgm:spPr/>
      <dgm:t>
        <a:bodyPr/>
        <a:lstStyle/>
        <a:p>
          <a:endParaRPr lang="en-US"/>
        </a:p>
      </dgm:t>
    </dgm:pt>
    <dgm:pt modelId="{01E90400-2B96-40A3-8EC7-91F401702902}" type="sibTrans" cxnId="{9368762B-F1EA-4A8C-AE25-0964D84E806A}">
      <dgm:prSet/>
      <dgm:spPr/>
      <dgm:t>
        <a:bodyPr/>
        <a:lstStyle/>
        <a:p>
          <a:endParaRPr lang="en-US"/>
        </a:p>
      </dgm:t>
    </dgm:pt>
    <dgm:pt modelId="{BA697345-593F-4F1F-825E-89BDA35BE875}">
      <dgm:prSet/>
      <dgm:spPr/>
      <dgm:t>
        <a:bodyPr/>
        <a:lstStyle/>
        <a:p>
          <a:r>
            <a:rPr lang="lv-LV" dirty="0" err="1"/>
            <a:t>Trust</a:t>
          </a:r>
          <a:r>
            <a:rPr lang="lv-LV" dirty="0"/>
            <a:t> </a:t>
          </a:r>
          <a:r>
            <a:rPr lang="lv-LV" dirty="0" err="1"/>
            <a:t>the</a:t>
          </a:r>
          <a:r>
            <a:rPr lang="lv-LV" dirty="0"/>
            <a:t> </a:t>
          </a:r>
          <a:r>
            <a:rPr lang="lv-LV" dirty="0" err="1"/>
            <a:t>Mediation</a:t>
          </a:r>
          <a:r>
            <a:rPr lang="lv-LV" dirty="0"/>
            <a:t>! </a:t>
          </a:r>
          <a:r>
            <a:rPr lang="ru-RU" dirty="0"/>
            <a:t> </a:t>
          </a:r>
          <a:endParaRPr lang="en-US" dirty="0"/>
        </a:p>
      </dgm:t>
    </dgm:pt>
    <dgm:pt modelId="{79813BBF-91F7-48FD-84A2-C413876C12DB}" type="parTrans" cxnId="{68F66B03-1936-48EB-B2BB-323083E7D251}">
      <dgm:prSet/>
      <dgm:spPr/>
      <dgm:t>
        <a:bodyPr/>
        <a:lstStyle/>
        <a:p>
          <a:endParaRPr lang="en-US"/>
        </a:p>
      </dgm:t>
    </dgm:pt>
    <dgm:pt modelId="{A85166AF-98C3-4755-959F-9603095B34BA}" type="sibTrans" cxnId="{68F66B03-1936-48EB-B2BB-323083E7D251}">
      <dgm:prSet/>
      <dgm:spPr/>
      <dgm:t>
        <a:bodyPr/>
        <a:lstStyle/>
        <a:p>
          <a:endParaRPr lang="en-US"/>
        </a:p>
      </dgm:t>
    </dgm:pt>
    <dgm:pt modelId="{9066A70F-2D11-0942-9CB7-237442AB3039}" type="pres">
      <dgm:prSet presAssocID="{9687462A-CFD9-46BA-9B02-CA24F73A349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CFCFFB3-C41D-C442-8AE4-5E86868A618B}" type="pres">
      <dgm:prSet presAssocID="{9C4803F1-308C-4C32-89FE-DF84B81F9629}" presName="hierRoot1" presStyleCnt="0"/>
      <dgm:spPr/>
    </dgm:pt>
    <dgm:pt modelId="{64CE8874-AD77-894B-8B1E-0B2D9071C665}" type="pres">
      <dgm:prSet presAssocID="{9C4803F1-308C-4C32-89FE-DF84B81F9629}" presName="composite" presStyleCnt="0"/>
      <dgm:spPr/>
    </dgm:pt>
    <dgm:pt modelId="{54192DCB-5862-F649-ABD5-1E2A9EDD8886}" type="pres">
      <dgm:prSet presAssocID="{9C4803F1-308C-4C32-89FE-DF84B81F9629}" presName="background" presStyleLbl="node0" presStyleIdx="0" presStyleCnt="2"/>
      <dgm:spPr/>
    </dgm:pt>
    <dgm:pt modelId="{2A2D034A-5BE7-A143-9193-97EF497356E8}" type="pres">
      <dgm:prSet presAssocID="{9C4803F1-308C-4C32-89FE-DF84B81F9629}" presName="text" presStyleLbl="fgAcc0" presStyleIdx="0" presStyleCnt="2">
        <dgm:presLayoutVars>
          <dgm:chPref val="3"/>
        </dgm:presLayoutVars>
      </dgm:prSet>
      <dgm:spPr/>
    </dgm:pt>
    <dgm:pt modelId="{155D678F-5CFA-CC4A-AD65-6AEAB3AE926E}" type="pres">
      <dgm:prSet presAssocID="{9C4803F1-308C-4C32-89FE-DF84B81F9629}" presName="hierChild2" presStyleCnt="0"/>
      <dgm:spPr/>
    </dgm:pt>
    <dgm:pt modelId="{195107AC-5C44-294B-A3BE-8AD94FE90C7F}" type="pres">
      <dgm:prSet presAssocID="{BA697345-593F-4F1F-825E-89BDA35BE875}" presName="hierRoot1" presStyleCnt="0"/>
      <dgm:spPr/>
    </dgm:pt>
    <dgm:pt modelId="{9488DE73-EC94-A041-A0FB-15F5C5C19122}" type="pres">
      <dgm:prSet presAssocID="{BA697345-593F-4F1F-825E-89BDA35BE875}" presName="composite" presStyleCnt="0"/>
      <dgm:spPr/>
    </dgm:pt>
    <dgm:pt modelId="{0068251A-18D9-2C44-B05F-8352C80E9EAB}" type="pres">
      <dgm:prSet presAssocID="{BA697345-593F-4F1F-825E-89BDA35BE875}" presName="background" presStyleLbl="node0" presStyleIdx="1" presStyleCnt="2"/>
      <dgm:spPr/>
    </dgm:pt>
    <dgm:pt modelId="{24155634-ECEE-3846-84B0-F81BD62891A3}" type="pres">
      <dgm:prSet presAssocID="{BA697345-593F-4F1F-825E-89BDA35BE875}" presName="text" presStyleLbl="fgAcc0" presStyleIdx="1" presStyleCnt="2">
        <dgm:presLayoutVars>
          <dgm:chPref val="3"/>
        </dgm:presLayoutVars>
      </dgm:prSet>
      <dgm:spPr/>
    </dgm:pt>
    <dgm:pt modelId="{F92C427E-1026-C04C-A3D6-696CA77B3FD4}" type="pres">
      <dgm:prSet presAssocID="{BA697345-593F-4F1F-825E-89BDA35BE875}" presName="hierChild2" presStyleCnt="0"/>
      <dgm:spPr/>
    </dgm:pt>
  </dgm:ptLst>
  <dgm:cxnLst>
    <dgm:cxn modelId="{68F66B03-1936-48EB-B2BB-323083E7D251}" srcId="{9687462A-CFD9-46BA-9B02-CA24F73A349B}" destId="{BA697345-593F-4F1F-825E-89BDA35BE875}" srcOrd="1" destOrd="0" parTransId="{79813BBF-91F7-48FD-84A2-C413876C12DB}" sibTransId="{A85166AF-98C3-4755-959F-9603095B34BA}"/>
    <dgm:cxn modelId="{9368762B-F1EA-4A8C-AE25-0964D84E806A}" srcId="{9687462A-CFD9-46BA-9B02-CA24F73A349B}" destId="{9C4803F1-308C-4C32-89FE-DF84B81F9629}" srcOrd="0" destOrd="0" parTransId="{41DB8368-4DFC-404C-B7CA-064FE2AED498}" sibTransId="{01E90400-2B96-40A3-8EC7-91F401702902}"/>
    <dgm:cxn modelId="{6A42FF2F-1996-C545-965A-71F195AF9EA8}" type="presOf" srcId="{9687462A-CFD9-46BA-9B02-CA24F73A349B}" destId="{9066A70F-2D11-0942-9CB7-237442AB3039}" srcOrd="0" destOrd="0" presId="urn:microsoft.com/office/officeart/2005/8/layout/hierarchy1"/>
    <dgm:cxn modelId="{F05BAB7D-2C4D-5448-AA2B-A837C7E9D4AD}" type="presOf" srcId="{9C4803F1-308C-4C32-89FE-DF84B81F9629}" destId="{2A2D034A-5BE7-A143-9193-97EF497356E8}" srcOrd="0" destOrd="0" presId="urn:microsoft.com/office/officeart/2005/8/layout/hierarchy1"/>
    <dgm:cxn modelId="{FC299DE2-28A1-DE41-91DA-720A15F0AB63}" type="presOf" srcId="{BA697345-593F-4F1F-825E-89BDA35BE875}" destId="{24155634-ECEE-3846-84B0-F81BD62891A3}" srcOrd="0" destOrd="0" presId="urn:microsoft.com/office/officeart/2005/8/layout/hierarchy1"/>
    <dgm:cxn modelId="{F80413A6-07AE-EE46-9775-8490DC24FDD6}" type="presParOf" srcId="{9066A70F-2D11-0942-9CB7-237442AB3039}" destId="{1CFCFFB3-C41D-C442-8AE4-5E86868A618B}" srcOrd="0" destOrd="0" presId="urn:microsoft.com/office/officeart/2005/8/layout/hierarchy1"/>
    <dgm:cxn modelId="{FC6A58AE-520D-0F4B-AAFE-E1578B47DE56}" type="presParOf" srcId="{1CFCFFB3-C41D-C442-8AE4-5E86868A618B}" destId="{64CE8874-AD77-894B-8B1E-0B2D9071C665}" srcOrd="0" destOrd="0" presId="urn:microsoft.com/office/officeart/2005/8/layout/hierarchy1"/>
    <dgm:cxn modelId="{C01D56D0-CEFC-1644-87EF-C85C0319DD61}" type="presParOf" srcId="{64CE8874-AD77-894B-8B1E-0B2D9071C665}" destId="{54192DCB-5862-F649-ABD5-1E2A9EDD8886}" srcOrd="0" destOrd="0" presId="urn:microsoft.com/office/officeart/2005/8/layout/hierarchy1"/>
    <dgm:cxn modelId="{685765BF-A99F-7A49-9E5D-F36ECC2B0C5D}" type="presParOf" srcId="{64CE8874-AD77-894B-8B1E-0B2D9071C665}" destId="{2A2D034A-5BE7-A143-9193-97EF497356E8}" srcOrd="1" destOrd="0" presId="urn:microsoft.com/office/officeart/2005/8/layout/hierarchy1"/>
    <dgm:cxn modelId="{D687D3E6-B748-994D-B933-7B40A1914F61}" type="presParOf" srcId="{1CFCFFB3-C41D-C442-8AE4-5E86868A618B}" destId="{155D678F-5CFA-CC4A-AD65-6AEAB3AE926E}" srcOrd="1" destOrd="0" presId="urn:microsoft.com/office/officeart/2005/8/layout/hierarchy1"/>
    <dgm:cxn modelId="{AE4936A2-6303-1A4D-A345-0BA1F65DC744}" type="presParOf" srcId="{9066A70F-2D11-0942-9CB7-237442AB3039}" destId="{195107AC-5C44-294B-A3BE-8AD94FE90C7F}" srcOrd="1" destOrd="0" presId="urn:microsoft.com/office/officeart/2005/8/layout/hierarchy1"/>
    <dgm:cxn modelId="{F1B92B9C-57B0-2B4D-8109-C684B82589E8}" type="presParOf" srcId="{195107AC-5C44-294B-A3BE-8AD94FE90C7F}" destId="{9488DE73-EC94-A041-A0FB-15F5C5C19122}" srcOrd="0" destOrd="0" presId="urn:microsoft.com/office/officeart/2005/8/layout/hierarchy1"/>
    <dgm:cxn modelId="{0C93E53D-8AB8-584B-A87D-AF130FC22FC9}" type="presParOf" srcId="{9488DE73-EC94-A041-A0FB-15F5C5C19122}" destId="{0068251A-18D9-2C44-B05F-8352C80E9EAB}" srcOrd="0" destOrd="0" presId="urn:microsoft.com/office/officeart/2005/8/layout/hierarchy1"/>
    <dgm:cxn modelId="{1DBA0CF9-CC82-8C46-AF30-122D7F897BDA}" type="presParOf" srcId="{9488DE73-EC94-A041-A0FB-15F5C5C19122}" destId="{24155634-ECEE-3846-84B0-F81BD62891A3}" srcOrd="1" destOrd="0" presId="urn:microsoft.com/office/officeart/2005/8/layout/hierarchy1"/>
    <dgm:cxn modelId="{7C5E9FB1-7BD2-EF43-BD0C-3393F57AC03E}" type="presParOf" srcId="{195107AC-5C44-294B-A3BE-8AD94FE90C7F}" destId="{F92C427E-1026-C04C-A3D6-696CA77B3FD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2CA9964-CB42-4B41-A1DA-C3B77037FD50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9614710-C1DB-4FF5-A900-82E5AA7445E9}">
      <dgm:prSet/>
      <dgm:spPr/>
      <dgm:t>
        <a:bodyPr/>
        <a:lstStyle/>
        <a:p>
          <a:r>
            <a:rPr lang="en-GB"/>
            <a:t>www.s</a:t>
          </a:r>
          <a:r>
            <a:rPr lang="en-US"/>
            <a:t>ertificetimediatori.lv </a:t>
          </a:r>
        </a:p>
      </dgm:t>
    </dgm:pt>
    <dgm:pt modelId="{7234AA35-3B92-4D15-96DD-D3726E4AB458}" type="parTrans" cxnId="{08299DA4-300F-457E-BF0C-5EDADC40EB15}">
      <dgm:prSet/>
      <dgm:spPr/>
      <dgm:t>
        <a:bodyPr/>
        <a:lstStyle/>
        <a:p>
          <a:endParaRPr lang="en-US"/>
        </a:p>
      </dgm:t>
    </dgm:pt>
    <dgm:pt modelId="{C76389FB-DDB6-41E9-8E6E-33EC3AF53EB9}" type="sibTrans" cxnId="{08299DA4-300F-457E-BF0C-5EDADC40EB15}">
      <dgm:prSet/>
      <dgm:spPr/>
      <dgm:t>
        <a:bodyPr/>
        <a:lstStyle/>
        <a:p>
          <a:endParaRPr lang="en-US"/>
        </a:p>
      </dgm:t>
    </dgm:pt>
    <dgm:pt modelId="{B1D7BECE-7E9E-468E-B3D7-23E47BD12500}">
      <dgm:prSet/>
      <dgm:spPr/>
      <dgm:t>
        <a:bodyPr/>
        <a:lstStyle/>
        <a:p>
          <a:r>
            <a:rPr lang="en-US" dirty="0" err="1"/>
            <a:t>www.smp.lv</a:t>
          </a:r>
          <a:r>
            <a:rPr lang="en-US" dirty="0"/>
            <a:t> </a:t>
          </a:r>
        </a:p>
      </dgm:t>
    </dgm:pt>
    <dgm:pt modelId="{D9794A1B-FE57-44E9-B573-2D12674F38B8}" type="parTrans" cxnId="{55047823-DD02-4323-BD13-4EC88F5C12F0}">
      <dgm:prSet/>
      <dgm:spPr/>
      <dgm:t>
        <a:bodyPr/>
        <a:lstStyle/>
        <a:p>
          <a:endParaRPr lang="en-US"/>
        </a:p>
      </dgm:t>
    </dgm:pt>
    <dgm:pt modelId="{9152AC1A-93E6-4026-A407-E2F365E2B682}" type="sibTrans" cxnId="{55047823-DD02-4323-BD13-4EC88F5C12F0}">
      <dgm:prSet/>
      <dgm:spPr/>
      <dgm:t>
        <a:bodyPr/>
        <a:lstStyle/>
        <a:p>
          <a:endParaRPr lang="en-US"/>
        </a:p>
      </dgm:t>
    </dgm:pt>
    <dgm:pt modelId="{77ED8B9C-D3ED-E140-998C-4D40C24C2D7F}" type="pres">
      <dgm:prSet presAssocID="{A2CA9964-CB42-4B41-A1DA-C3B77037FD50}" presName="linear" presStyleCnt="0">
        <dgm:presLayoutVars>
          <dgm:animLvl val="lvl"/>
          <dgm:resizeHandles val="exact"/>
        </dgm:presLayoutVars>
      </dgm:prSet>
      <dgm:spPr/>
    </dgm:pt>
    <dgm:pt modelId="{A6BB2193-0506-FC43-BF7E-4021F0E1D323}" type="pres">
      <dgm:prSet presAssocID="{D9614710-C1DB-4FF5-A900-82E5AA7445E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735720C-9F02-E44B-8646-320994006C07}" type="pres">
      <dgm:prSet presAssocID="{C76389FB-DDB6-41E9-8E6E-33EC3AF53EB9}" presName="spacer" presStyleCnt="0"/>
      <dgm:spPr/>
    </dgm:pt>
    <dgm:pt modelId="{5BFA6530-6294-5D44-B0AB-24277F281DBB}" type="pres">
      <dgm:prSet presAssocID="{B1D7BECE-7E9E-468E-B3D7-23E47BD12500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1F484A06-C3A9-FA4D-A8E6-0EF7EE277AFB}" type="presOf" srcId="{B1D7BECE-7E9E-468E-B3D7-23E47BD12500}" destId="{5BFA6530-6294-5D44-B0AB-24277F281DBB}" srcOrd="0" destOrd="0" presId="urn:microsoft.com/office/officeart/2005/8/layout/vList2"/>
    <dgm:cxn modelId="{6B498C1D-9151-A34A-A531-2E8AAAC8045B}" type="presOf" srcId="{D9614710-C1DB-4FF5-A900-82E5AA7445E9}" destId="{A6BB2193-0506-FC43-BF7E-4021F0E1D323}" srcOrd="0" destOrd="0" presId="urn:microsoft.com/office/officeart/2005/8/layout/vList2"/>
    <dgm:cxn modelId="{55047823-DD02-4323-BD13-4EC88F5C12F0}" srcId="{A2CA9964-CB42-4B41-A1DA-C3B77037FD50}" destId="{B1D7BECE-7E9E-468E-B3D7-23E47BD12500}" srcOrd="1" destOrd="0" parTransId="{D9794A1B-FE57-44E9-B573-2D12674F38B8}" sibTransId="{9152AC1A-93E6-4026-A407-E2F365E2B682}"/>
    <dgm:cxn modelId="{08299DA4-300F-457E-BF0C-5EDADC40EB15}" srcId="{A2CA9964-CB42-4B41-A1DA-C3B77037FD50}" destId="{D9614710-C1DB-4FF5-A900-82E5AA7445E9}" srcOrd="0" destOrd="0" parTransId="{7234AA35-3B92-4D15-96DD-D3726E4AB458}" sibTransId="{C76389FB-DDB6-41E9-8E6E-33EC3AF53EB9}"/>
    <dgm:cxn modelId="{716F86F1-A198-D746-8FBF-6EA3E6635DF4}" type="presOf" srcId="{A2CA9964-CB42-4B41-A1DA-C3B77037FD50}" destId="{77ED8B9C-D3ED-E140-998C-4D40C24C2D7F}" srcOrd="0" destOrd="0" presId="urn:microsoft.com/office/officeart/2005/8/layout/vList2"/>
    <dgm:cxn modelId="{792DD3BA-93A3-084A-8934-FA8AAAE5E8DD}" type="presParOf" srcId="{77ED8B9C-D3ED-E140-998C-4D40C24C2D7F}" destId="{A6BB2193-0506-FC43-BF7E-4021F0E1D323}" srcOrd="0" destOrd="0" presId="urn:microsoft.com/office/officeart/2005/8/layout/vList2"/>
    <dgm:cxn modelId="{0ECEDA89-16D4-4A45-B552-263FE15ADB6F}" type="presParOf" srcId="{77ED8B9C-D3ED-E140-998C-4D40C24C2D7F}" destId="{0735720C-9F02-E44B-8646-320994006C07}" srcOrd="1" destOrd="0" presId="urn:microsoft.com/office/officeart/2005/8/layout/vList2"/>
    <dgm:cxn modelId="{B3F77669-3F47-0248-AAA7-49675F3C1A84}" type="presParOf" srcId="{77ED8B9C-D3ED-E140-998C-4D40C24C2D7F}" destId="{5BFA6530-6294-5D44-B0AB-24277F281DBB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A99FD0-C488-2042-83AC-75F5AEF1D48C}">
      <dsp:nvSpPr>
        <dsp:cNvPr id="0" name=""/>
        <dsp:cNvSpPr/>
      </dsp:nvSpPr>
      <dsp:spPr>
        <a:xfrm>
          <a:off x="0" y="851"/>
          <a:ext cx="4231481" cy="79660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 err="1"/>
            <a:t>Letonya</a:t>
          </a:r>
          <a:r>
            <a:rPr lang="en-GB" sz="1600" kern="1200" dirty="0"/>
            <a:t> </a:t>
          </a:r>
          <a:r>
            <a:rPr lang="en-GB" sz="1600" kern="1200" dirty="0" err="1"/>
            <a:t>Saeima</a:t>
          </a:r>
          <a:r>
            <a:rPr lang="en-GB" sz="1600" kern="1200" dirty="0"/>
            <a:t> </a:t>
          </a:r>
          <a:r>
            <a:rPr lang="en-GB" sz="1600" kern="1200" dirty="0" err="1"/>
            <a:t>tarafından</a:t>
          </a:r>
          <a:r>
            <a:rPr lang="en-GB" sz="1600" kern="1200" dirty="0"/>
            <a:t> 22.05.2014 </a:t>
          </a:r>
          <a:r>
            <a:rPr lang="en-GB" sz="1600" kern="1200" dirty="0" err="1"/>
            <a:t>tarihinde</a:t>
          </a:r>
          <a:r>
            <a:rPr lang="en-GB" sz="1600" kern="1200" dirty="0"/>
            <a:t> </a:t>
          </a:r>
          <a:r>
            <a:rPr lang="en-GB" sz="1600" kern="1200" dirty="0" err="1"/>
            <a:t>kabul</a:t>
          </a:r>
          <a:r>
            <a:rPr lang="en-GB" sz="1600" kern="1200" dirty="0"/>
            <a:t> </a:t>
          </a:r>
          <a:r>
            <a:rPr lang="en-GB" sz="1600" kern="1200" dirty="0" err="1"/>
            <a:t>edilmiştir</a:t>
          </a:r>
          <a:r>
            <a:rPr lang="en-GB" sz="1600" kern="1200" dirty="0"/>
            <a:t>. 18.06.2014 </a:t>
          </a:r>
          <a:r>
            <a:rPr lang="en-GB" sz="1600" kern="1200" dirty="0" err="1"/>
            <a:t>tarihinde</a:t>
          </a:r>
          <a:r>
            <a:rPr lang="en-GB" sz="1600" kern="1200" dirty="0"/>
            <a:t> </a:t>
          </a:r>
          <a:r>
            <a:rPr lang="en-GB" sz="1600" kern="1200" dirty="0" err="1"/>
            <a:t>yürürlüğe</a:t>
          </a:r>
          <a:r>
            <a:rPr lang="en-GB" sz="1600" kern="1200" dirty="0"/>
            <a:t> </a:t>
          </a:r>
          <a:r>
            <a:rPr lang="en-GB" sz="1600" kern="1200" dirty="0" err="1"/>
            <a:t>girmiştir</a:t>
          </a:r>
          <a:r>
            <a:rPr lang="en-GB" sz="1600" kern="1200" dirty="0"/>
            <a:t>.</a:t>
          </a:r>
          <a:endParaRPr lang="en-US" sz="1600" kern="1200" dirty="0"/>
        </a:p>
      </dsp:txBody>
      <dsp:txXfrm>
        <a:off x="38887" y="39738"/>
        <a:ext cx="4153707" cy="718831"/>
      </dsp:txXfrm>
    </dsp:sp>
    <dsp:sp modelId="{0E61D5AC-04E8-3344-83ED-306D2691D54C}">
      <dsp:nvSpPr>
        <dsp:cNvPr id="0" name=""/>
        <dsp:cNvSpPr/>
      </dsp:nvSpPr>
      <dsp:spPr>
        <a:xfrm>
          <a:off x="0" y="811462"/>
          <a:ext cx="4231481" cy="796605"/>
        </a:xfrm>
        <a:prstGeom prst="roundRect">
          <a:avLst/>
        </a:prstGeom>
        <a:solidFill>
          <a:schemeClr val="accent2">
            <a:hueOff val="-220562"/>
            <a:satOff val="249"/>
            <a:lumOff val="58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 err="1"/>
            <a:t>Konsept</a:t>
          </a:r>
          <a:r>
            <a:rPr lang="en-GB" sz="1600" kern="1200" dirty="0"/>
            <a:t> 3: </a:t>
          </a:r>
          <a:r>
            <a:rPr lang="en-GB" sz="1600" kern="1200" dirty="0" err="1"/>
            <a:t>Arabuluculuk</a:t>
          </a:r>
          <a:r>
            <a:rPr lang="en-GB" sz="1600" kern="1200" dirty="0"/>
            <a:t> </a:t>
          </a:r>
          <a:r>
            <a:rPr lang="en-GB" sz="1600" kern="1200" dirty="0" err="1"/>
            <a:t>Modelleri</a:t>
          </a:r>
          <a:r>
            <a:rPr lang="ru-RU" sz="1600" kern="1200" dirty="0"/>
            <a:t>:</a:t>
          </a:r>
          <a:endParaRPr lang="en-US" sz="1600" kern="1200" dirty="0"/>
        </a:p>
      </dsp:txBody>
      <dsp:txXfrm>
        <a:off x="38887" y="850349"/>
        <a:ext cx="4153707" cy="718831"/>
      </dsp:txXfrm>
    </dsp:sp>
    <dsp:sp modelId="{37B5B6D3-3A23-934C-A7F0-9DA30DC9997B}">
      <dsp:nvSpPr>
        <dsp:cNvPr id="0" name=""/>
        <dsp:cNvSpPr/>
      </dsp:nvSpPr>
      <dsp:spPr>
        <a:xfrm>
          <a:off x="0" y="1622074"/>
          <a:ext cx="4231481" cy="796605"/>
        </a:xfrm>
        <a:prstGeom prst="roundRect">
          <a:avLst/>
        </a:prstGeom>
        <a:solidFill>
          <a:schemeClr val="accent2">
            <a:hueOff val="-441124"/>
            <a:satOff val="497"/>
            <a:lumOff val="117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/>
            <a:t>1. </a:t>
          </a:r>
          <a:r>
            <a:rPr lang="lv-LV" sz="1600" kern="1200" dirty="0" err="1"/>
            <a:t>saf</a:t>
          </a:r>
          <a:r>
            <a:rPr lang="lv-LV" sz="1600" kern="1200" dirty="0"/>
            <a:t> </a:t>
          </a:r>
          <a:r>
            <a:rPr lang="lv-LV" sz="1600" kern="1200" dirty="0" err="1"/>
            <a:t>arabuluculuk</a:t>
          </a:r>
          <a:r>
            <a:rPr lang="lv-LV" sz="1600" kern="1200" dirty="0"/>
            <a:t> </a:t>
          </a:r>
          <a:r>
            <a:rPr lang="lv-LV" sz="1600" kern="1200" dirty="0" err="1"/>
            <a:t>bağlamında</a:t>
          </a:r>
          <a:endParaRPr lang="en-US" sz="1600" kern="1200" dirty="0"/>
        </a:p>
      </dsp:txBody>
      <dsp:txXfrm>
        <a:off x="38887" y="1660961"/>
        <a:ext cx="4153707" cy="718831"/>
      </dsp:txXfrm>
    </dsp:sp>
    <dsp:sp modelId="{B4DA69D5-A3F7-E24D-8DB7-6B670AEAD151}">
      <dsp:nvSpPr>
        <dsp:cNvPr id="0" name=""/>
        <dsp:cNvSpPr/>
      </dsp:nvSpPr>
      <dsp:spPr>
        <a:xfrm>
          <a:off x="0" y="2432686"/>
          <a:ext cx="4231481" cy="796605"/>
        </a:xfrm>
        <a:prstGeom prst="roundRect">
          <a:avLst/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/>
            <a:t>2</a:t>
          </a:r>
          <a:r>
            <a:rPr lang="lv-LV" sz="1600" kern="1200" dirty="0"/>
            <a:t>. </a:t>
          </a:r>
          <a:r>
            <a:rPr lang="lv-LV" sz="1600" kern="1200" dirty="0" err="1"/>
            <a:t>Mahkeme</a:t>
          </a:r>
          <a:r>
            <a:rPr lang="lv-LV" sz="1600" kern="1200" dirty="0"/>
            <a:t> </a:t>
          </a:r>
          <a:r>
            <a:rPr lang="lv-LV" sz="1600" kern="1200" dirty="0" err="1"/>
            <a:t>kararına</a:t>
          </a:r>
          <a:r>
            <a:rPr lang="lv-LV" sz="1600" kern="1200" dirty="0"/>
            <a:t> </a:t>
          </a:r>
          <a:r>
            <a:rPr lang="lv-LV" sz="1600" kern="1200" dirty="0" err="1"/>
            <a:t>dayanarak</a:t>
          </a:r>
          <a:r>
            <a:rPr lang="lv-LV" sz="1600" kern="1200" dirty="0"/>
            <a:t> </a:t>
          </a:r>
          <a:r>
            <a:rPr lang="lv-LV" sz="1600" kern="1200" dirty="0" err="1"/>
            <a:t>arabuluculuk</a:t>
          </a:r>
          <a:endParaRPr lang="en-US" sz="1600" kern="1200" dirty="0"/>
        </a:p>
      </dsp:txBody>
      <dsp:txXfrm>
        <a:off x="38887" y="2471573"/>
        <a:ext cx="4153707" cy="718831"/>
      </dsp:txXfrm>
    </dsp:sp>
    <dsp:sp modelId="{CF35A40C-74D0-B944-85AB-A86EB59F669E}">
      <dsp:nvSpPr>
        <dsp:cNvPr id="0" name=""/>
        <dsp:cNvSpPr/>
      </dsp:nvSpPr>
      <dsp:spPr>
        <a:xfrm>
          <a:off x="0" y="3243297"/>
          <a:ext cx="4231481" cy="796605"/>
        </a:xfrm>
        <a:prstGeom prst="roundRect">
          <a:avLst/>
        </a:prstGeom>
        <a:solidFill>
          <a:schemeClr val="accent2">
            <a:hueOff val="-882249"/>
            <a:satOff val="995"/>
            <a:lumOff val="23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3</a:t>
          </a:r>
          <a:r>
            <a:rPr lang="ru-RU" sz="1600" kern="1200" dirty="0"/>
            <a:t>. </a:t>
          </a:r>
          <a:r>
            <a:rPr lang="en-GB" sz="1600" kern="1200" dirty="0" err="1"/>
            <a:t>Yargı</a:t>
          </a:r>
          <a:r>
            <a:rPr lang="en-GB" sz="1600" kern="1200" dirty="0"/>
            <a:t> </a:t>
          </a:r>
          <a:r>
            <a:rPr lang="en-GB" sz="1600" kern="1200" dirty="0" err="1"/>
            <a:t>arabuluculuğu</a:t>
          </a:r>
          <a:endParaRPr lang="en-US" sz="1600" kern="1200" dirty="0"/>
        </a:p>
      </dsp:txBody>
      <dsp:txXfrm>
        <a:off x="38887" y="3282184"/>
        <a:ext cx="4153707" cy="718831"/>
      </dsp:txXfrm>
    </dsp:sp>
    <dsp:sp modelId="{FB24D40F-9AFC-C946-BF91-7ADC151F73F6}">
      <dsp:nvSpPr>
        <dsp:cNvPr id="0" name=""/>
        <dsp:cNvSpPr/>
      </dsp:nvSpPr>
      <dsp:spPr>
        <a:xfrm>
          <a:off x="0" y="4053909"/>
          <a:ext cx="4231481" cy="796605"/>
        </a:xfrm>
        <a:prstGeom prst="roundRect">
          <a:avLst/>
        </a:prstGeom>
        <a:solidFill>
          <a:schemeClr val="accent2">
            <a:hueOff val="-1102811"/>
            <a:satOff val="1243"/>
            <a:lumOff val="294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Kanun, </a:t>
          </a:r>
          <a:r>
            <a:rPr lang="en-GB" sz="1400" kern="1200" dirty="0" err="1"/>
            <a:t>arabuluculuğu</a:t>
          </a:r>
          <a:r>
            <a:rPr lang="en-GB" sz="1400" kern="1200" dirty="0"/>
            <a:t>, </a:t>
          </a:r>
          <a:r>
            <a:rPr lang="en-GB" sz="1400" kern="1200" dirty="0" err="1"/>
            <a:t>tarafların</a:t>
          </a:r>
          <a:r>
            <a:rPr lang="en-GB" sz="1400" kern="1200" dirty="0"/>
            <a:t> </a:t>
          </a:r>
          <a:r>
            <a:rPr lang="en-GB" sz="1400" kern="1200" dirty="0" err="1"/>
            <a:t>anlaşmazlıklarını</a:t>
          </a:r>
          <a:r>
            <a:rPr lang="en-GB" sz="1400" kern="1200" dirty="0"/>
            <a:t> </a:t>
          </a:r>
          <a:r>
            <a:rPr lang="en-GB" sz="1400" kern="1200" dirty="0" err="1"/>
            <a:t>bir</a:t>
          </a:r>
          <a:r>
            <a:rPr lang="en-GB" sz="1400" kern="1200" dirty="0"/>
            <a:t> </a:t>
          </a:r>
          <a:r>
            <a:rPr lang="en-GB" sz="1400" kern="1200" dirty="0" err="1"/>
            <a:t>arabulucu</a:t>
          </a:r>
          <a:r>
            <a:rPr lang="en-GB" sz="1400" kern="1200" dirty="0"/>
            <a:t> </a:t>
          </a:r>
          <a:r>
            <a:rPr lang="en-GB" sz="1400" kern="1200" dirty="0" err="1"/>
            <a:t>aracılığıyla</a:t>
          </a:r>
          <a:r>
            <a:rPr lang="en-GB" sz="1400" kern="1200" dirty="0"/>
            <a:t> </a:t>
          </a:r>
          <a:r>
            <a:rPr lang="en-GB" sz="1400" kern="1200" dirty="0" err="1"/>
            <a:t>çözmek</a:t>
          </a:r>
          <a:r>
            <a:rPr lang="en-GB" sz="1400" kern="1200" dirty="0"/>
            <a:t> </a:t>
          </a:r>
          <a:r>
            <a:rPr lang="en-GB" sz="1400" kern="1200" dirty="0" err="1"/>
            <a:t>için</a:t>
          </a:r>
          <a:r>
            <a:rPr lang="en-GB" sz="1400" kern="1200" dirty="0"/>
            <a:t> </a:t>
          </a:r>
          <a:r>
            <a:rPr lang="en-GB" sz="1400" kern="1200" dirty="0" err="1"/>
            <a:t>karşılıklı</a:t>
          </a:r>
          <a:r>
            <a:rPr lang="en-GB" sz="1400" kern="1200" dirty="0"/>
            <a:t> </a:t>
          </a:r>
          <a:r>
            <a:rPr lang="en-GB" sz="1400" kern="1200" dirty="0" err="1"/>
            <a:t>olarak</a:t>
          </a:r>
          <a:r>
            <a:rPr lang="en-GB" sz="1400" kern="1200" dirty="0"/>
            <a:t> </a:t>
          </a:r>
          <a:r>
            <a:rPr lang="en-GB" sz="1400" kern="1200" dirty="0" err="1"/>
            <a:t>kabul</a:t>
          </a:r>
          <a:r>
            <a:rPr lang="en-GB" sz="1400" kern="1200" dirty="0"/>
            <a:t> </a:t>
          </a:r>
          <a:r>
            <a:rPr lang="en-GB" sz="1400" kern="1200" dirty="0" err="1"/>
            <a:t>edilebilir</a:t>
          </a:r>
          <a:r>
            <a:rPr lang="en-GB" sz="1400" kern="1200" dirty="0"/>
            <a:t> </a:t>
          </a:r>
          <a:r>
            <a:rPr lang="en-GB" sz="1400" kern="1200" dirty="0" err="1"/>
            <a:t>bir</a:t>
          </a:r>
          <a:r>
            <a:rPr lang="en-GB" sz="1400" kern="1200" dirty="0"/>
            <a:t> </a:t>
          </a:r>
          <a:r>
            <a:rPr lang="en-GB" sz="1400" kern="1200" dirty="0" err="1"/>
            <a:t>çözüm</a:t>
          </a:r>
          <a:r>
            <a:rPr lang="en-GB" sz="1400" kern="1200" dirty="0"/>
            <a:t> </a:t>
          </a:r>
          <a:r>
            <a:rPr lang="en-GB" sz="1400" kern="1200" dirty="0" err="1"/>
            <a:t>aradıkları</a:t>
          </a:r>
          <a:r>
            <a:rPr lang="en-GB" sz="1400" kern="1200" dirty="0"/>
            <a:t> </a:t>
          </a:r>
          <a:r>
            <a:rPr lang="en-GB" sz="1400" kern="1200" dirty="0" err="1"/>
            <a:t>gönüllü</a:t>
          </a:r>
          <a:r>
            <a:rPr lang="en-GB" sz="1400" kern="1200" dirty="0"/>
            <a:t> </a:t>
          </a:r>
          <a:r>
            <a:rPr lang="en-GB" sz="1400" kern="1200" dirty="0" err="1"/>
            <a:t>bir</a:t>
          </a:r>
          <a:r>
            <a:rPr lang="en-GB" sz="1400" kern="1200" dirty="0"/>
            <a:t> </a:t>
          </a:r>
          <a:r>
            <a:rPr lang="en-GB" sz="1400" kern="1200" dirty="0" err="1"/>
            <a:t>işbirliği</a:t>
          </a:r>
          <a:r>
            <a:rPr lang="en-GB" sz="1400" kern="1200" dirty="0"/>
            <a:t> </a:t>
          </a:r>
          <a:r>
            <a:rPr lang="en-GB" sz="1400" kern="1200" dirty="0" err="1"/>
            <a:t>süreci</a:t>
          </a:r>
          <a:r>
            <a:rPr lang="en-GB" sz="1400" kern="1200" dirty="0"/>
            <a:t> </a:t>
          </a:r>
          <a:r>
            <a:rPr lang="en-GB" sz="1400" kern="1200" dirty="0" err="1"/>
            <a:t>olarak</a:t>
          </a:r>
          <a:r>
            <a:rPr lang="en-GB" sz="1400" kern="1200" dirty="0"/>
            <a:t> </a:t>
          </a:r>
          <a:r>
            <a:rPr lang="en-GB" sz="1400" kern="1200" dirty="0" err="1"/>
            <a:t>düzenlemektedir</a:t>
          </a:r>
          <a:r>
            <a:rPr lang="en-GB" sz="1400" kern="1200" dirty="0"/>
            <a:t>.</a:t>
          </a:r>
          <a:endParaRPr lang="en-US" sz="1100" kern="1200" dirty="0"/>
        </a:p>
      </dsp:txBody>
      <dsp:txXfrm>
        <a:off x="38887" y="4092796"/>
        <a:ext cx="4153707" cy="718831"/>
      </dsp:txXfrm>
    </dsp:sp>
    <dsp:sp modelId="{5A232DF2-5093-934D-886E-E9544394FDA6}">
      <dsp:nvSpPr>
        <dsp:cNvPr id="0" name=""/>
        <dsp:cNvSpPr/>
      </dsp:nvSpPr>
      <dsp:spPr>
        <a:xfrm>
          <a:off x="0" y="4864521"/>
          <a:ext cx="4231481" cy="796605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Kanun, </a:t>
          </a:r>
          <a:r>
            <a:rPr lang="en-GB" sz="1600" kern="1200" dirty="0" err="1"/>
            <a:t>Arabulucuların</a:t>
          </a:r>
          <a:r>
            <a:rPr lang="en-GB" sz="1600" kern="1200" dirty="0"/>
            <a:t> </a:t>
          </a:r>
          <a:r>
            <a:rPr lang="en-GB" sz="1600" kern="1200" dirty="0" err="1"/>
            <a:t>Belgelendirilmesi</a:t>
          </a:r>
          <a:r>
            <a:rPr lang="en-GB" sz="1600" kern="1200" dirty="0"/>
            <a:t> </a:t>
          </a:r>
          <a:r>
            <a:rPr lang="en-GB" sz="1600" kern="1200" dirty="0" err="1"/>
            <a:t>ve</a:t>
          </a:r>
          <a:r>
            <a:rPr lang="en-GB" sz="1600" kern="1200" dirty="0"/>
            <a:t> </a:t>
          </a:r>
          <a:r>
            <a:rPr lang="en-GB" sz="1600" kern="1200" dirty="0" err="1"/>
            <a:t>Tasdik</a:t>
          </a:r>
          <a:r>
            <a:rPr lang="en-GB" sz="1600" kern="1200" dirty="0"/>
            <a:t> </a:t>
          </a:r>
          <a:r>
            <a:rPr lang="en-GB" sz="1600" kern="1200" dirty="0" err="1"/>
            <a:t>Komisyonu'nun</a:t>
          </a:r>
          <a:r>
            <a:rPr lang="en-GB" sz="1600" kern="1200" dirty="0"/>
            <a:t> </a:t>
          </a:r>
          <a:r>
            <a:rPr lang="en-GB" sz="1600" kern="1200" dirty="0" err="1"/>
            <a:t>oluşumunu</a:t>
          </a:r>
          <a:r>
            <a:rPr lang="en-GB" sz="1600" kern="1200" dirty="0"/>
            <a:t> </a:t>
          </a:r>
          <a:r>
            <a:rPr lang="en-GB" sz="1600" kern="1200" dirty="0" err="1"/>
            <a:t>belirler</a:t>
          </a:r>
          <a:endParaRPr lang="en-US" sz="1600" kern="1200" dirty="0"/>
        </a:p>
      </dsp:txBody>
      <dsp:txXfrm>
        <a:off x="38887" y="4903408"/>
        <a:ext cx="4153707" cy="7188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1CE802-F4EE-EE4B-BB8C-0469216D82FB}">
      <dsp:nvSpPr>
        <dsp:cNvPr id="0" name=""/>
        <dsp:cNvSpPr/>
      </dsp:nvSpPr>
      <dsp:spPr>
        <a:xfrm>
          <a:off x="0" y="121345"/>
          <a:ext cx="4231481" cy="23119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Saf </a:t>
          </a:r>
          <a:r>
            <a:rPr lang="en-GB" sz="1900" kern="1200" dirty="0" err="1"/>
            <a:t>arabuluculuğun</a:t>
          </a:r>
          <a:r>
            <a:rPr lang="en-GB" sz="1900" kern="1200" dirty="0"/>
            <a:t> </a:t>
          </a:r>
          <a:r>
            <a:rPr lang="en-GB" sz="1900" kern="1200" dirty="0" err="1"/>
            <a:t>arabulucuları</a:t>
          </a:r>
          <a:r>
            <a:rPr lang="en-GB" sz="1900" kern="1200" dirty="0"/>
            <a:t> – </a:t>
          </a:r>
          <a:r>
            <a:rPr lang="en-GB" sz="1900" kern="1200" dirty="0" err="1"/>
            <a:t>faaliyetler</a:t>
          </a:r>
          <a:r>
            <a:rPr lang="en-GB" sz="1900" kern="1200" dirty="0"/>
            <a:t>, </a:t>
          </a:r>
          <a:r>
            <a:rPr lang="en-GB" sz="1900" kern="1200" dirty="0" err="1"/>
            <a:t>belirli</a:t>
          </a:r>
          <a:r>
            <a:rPr lang="en-GB" sz="1900" kern="1200" dirty="0"/>
            <a:t> </a:t>
          </a:r>
          <a:r>
            <a:rPr lang="en-GB" sz="1900" kern="1200" dirty="0" err="1"/>
            <a:t>bir</a:t>
          </a:r>
          <a:r>
            <a:rPr lang="en-GB" sz="1900" kern="1200" dirty="0"/>
            <a:t> </a:t>
          </a:r>
          <a:r>
            <a:rPr lang="en-GB" sz="1900" kern="1200" dirty="0" err="1"/>
            <a:t>arabuluculuk</a:t>
          </a:r>
          <a:r>
            <a:rPr lang="en-GB" sz="1900" kern="1200" dirty="0"/>
            <a:t> </a:t>
          </a:r>
          <a:r>
            <a:rPr lang="en-GB" sz="1900" kern="1200" dirty="0" err="1"/>
            <a:t>okuluna</a:t>
          </a:r>
          <a:r>
            <a:rPr lang="en-GB" sz="1900" kern="1200" dirty="0"/>
            <a:t> ait </a:t>
          </a:r>
          <a:r>
            <a:rPr lang="en-GB" sz="1900" kern="1200" dirty="0" err="1"/>
            <a:t>olan</a:t>
          </a:r>
          <a:r>
            <a:rPr lang="en-GB" sz="1900" kern="1200" dirty="0"/>
            <a:t> </a:t>
          </a:r>
          <a:r>
            <a:rPr lang="en-GB" sz="1900" kern="1200" dirty="0" err="1"/>
            <a:t>ve</a:t>
          </a:r>
          <a:r>
            <a:rPr lang="en-GB" sz="1900" kern="1200" dirty="0"/>
            <a:t> </a:t>
          </a:r>
          <a:r>
            <a:rPr lang="en-GB" sz="1900" kern="1200" dirty="0" err="1"/>
            <a:t>onaylanmış</a:t>
          </a:r>
          <a:r>
            <a:rPr lang="en-GB" sz="1900" kern="1200" dirty="0"/>
            <a:t> </a:t>
          </a:r>
          <a:r>
            <a:rPr lang="en-GB" sz="1900" kern="1200" dirty="0" err="1"/>
            <a:t>standartlarına</a:t>
          </a:r>
          <a:r>
            <a:rPr lang="en-GB" sz="1900" kern="1200" dirty="0"/>
            <a:t> </a:t>
          </a:r>
          <a:r>
            <a:rPr lang="en-GB" sz="1900" kern="1200" dirty="0" err="1"/>
            <a:t>uygunluk</a:t>
          </a:r>
          <a:r>
            <a:rPr lang="en-GB" sz="1900" kern="1200" dirty="0"/>
            <a:t> </a:t>
          </a:r>
          <a:r>
            <a:rPr lang="en-GB" sz="1900" kern="1200" dirty="0" err="1"/>
            <a:t>olan</a:t>
          </a:r>
          <a:r>
            <a:rPr lang="en-GB" sz="1900" kern="1200" dirty="0"/>
            <a:t> </a:t>
          </a:r>
          <a:r>
            <a:rPr lang="en-GB" sz="1900" kern="1200" dirty="0" err="1"/>
            <a:t>Avrupa</a:t>
          </a:r>
          <a:r>
            <a:rPr lang="en-GB" sz="1900" kern="1200" dirty="0"/>
            <a:t> </a:t>
          </a:r>
          <a:r>
            <a:rPr lang="en-GB" sz="1900" kern="1200" dirty="0" err="1"/>
            <a:t>Arabulucular</a:t>
          </a:r>
          <a:r>
            <a:rPr lang="en-GB" sz="1900" kern="1200" dirty="0"/>
            <a:t> </a:t>
          </a:r>
          <a:r>
            <a:rPr lang="en-GB" sz="1900" kern="1200" dirty="0" err="1"/>
            <a:t>için</a:t>
          </a:r>
          <a:r>
            <a:rPr lang="en-GB" sz="1900" kern="1200" dirty="0"/>
            <a:t> </a:t>
          </a:r>
          <a:r>
            <a:rPr lang="en-GB" sz="1900" kern="1200" dirty="0" err="1"/>
            <a:t>Davranış</a:t>
          </a:r>
          <a:r>
            <a:rPr lang="en-GB" sz="1900" kern="1200" dirty="0"/>
            <a:t> </a:t>
          </a:r>
          <a:r>
            <a:rPr lang="en-GB" sz="1900" kern="1200" dirty="0" err="1"/>
            <a:t>Kuralları</a:t>
          </a:r>
          <a:r>
            <a:rPr lang="en-GB" sz="1900" kern="1200" dirty="0"/>
            <a:t>, </a:t>
          </a:r>
          <a:r>
            <a:rPr lang="en-GB" sz="1900" kern="1200" dirty="0" err="1"/>
            <a:t>Arabulucular</a:t>
          </a:r>
          <a:r>
            <a:rPr lang="en-GB" sz="1900" kern="1200" dirty="0"/>
            <a:t> </a:t>
          </a:r>
          <a:r>
            <a:rPr lang="en-GB" sz="1900" kern="1200" dirty="0" err="1"/>
            <a:t>için</a:t>
          </a:r>
          <a:r>
            <a:rPr lang="en-GB" sz="1900" kern="1200" dirty="0"/>
            <a:t> </a:t>
          </a:r>
          <a:r>
            <a:rPr lang="en-GB" sz="1900" kern="1200" dirty="0" err="1"/>
            <a:t>Etik</a:t>
          </a:r>
          <a:r>
            <a:rPr lang="en-GB" sz="1900" kern="1200" dirty="0"/>
            <a:t> </a:t>
          </a:r>
          <a:r>
            <a:rPr lang="en-GB" sz="1900" kern="1200" dirty="0" err="1"/>
            <a:t>Kuralları</a:t>
          </a:r>
          <a:r>
            <a:rPr lang="en-GB" sz="1900" kern="1200" dirty="0"/>
            <a:t> (</a:t>
          </a:r>
          <a:r>
            <a:rPr lang="en-GB" sz="1900" kern="1200" dirty="0" err="1"/>
            <a:t>Arabuluculuk</a:t>
          </a:r>
          <a:r>
            <a:rPr lang="en-GB" sz="1900" kern="1200" dirty="0"/>
            <a:t> </a:t>
          </a:r>
          <a:r>
            <a:rPr lang="en-GB" sz="1900" kern="1200" dirty="0" err="1"/>
            <a:t>Konseyi</a:t>
          </a:r>
          <a:r>
            <a:rPr lang="en-GB" sz="1900" kern="1200" dirty="0"/>
            <a:t>) </a:t>
          </a:r>
          <a:r>
            <a:rPr lang="en-GB" sz="1900" kern="1200" dirty="0" err="1"/>
            <a:t>tarafından</a:t>
          </a:r>
          <a:r>
            <a:rPr lang="en-GB" sz="1900" kern="1200" dirty="0"/>
            <a:t> </a:t>
          </a:r>
          <a:r>
            <a:rPr lang="en-GB" sz="1900" kern="1200" dirty="0" err="1"/>
            <a:t>düzenlenir</a:t>
          </a:r>
          <a:endParaRPr lang="en-US" sz="1900" kern="1200" dirty="0"/>
        </a:p>
      </dsp:txBody>
      <dsp:txXfrm>
        <a:off x="112859" y="234204"/>
        <a:ext cx="4005763" cy="2086202"/>
      </dsp:txXfrm>
    </dsp:sp>
    <dsp:sp modelId="{3AD2EBC9-7F7F-5943-B5BF-2F998D2C31D2}">
      <dsp:nvSpPr>
        <dsp:cNvPr id="0" name=""/>
        <dsp:cNvSpPr/>
      </dsp:nvSpPr>
      <dsp:spPr>
        <a:xfrm>
          <a:off x="0" y="2487985"/>
          <a:ext cx="4231481" cy="2311920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 err="1"/>
            <a:t>Sertifikalı</a:t>
          </a:r>
          <a:r>
            <a:rPr lang="en-GB" sz="1900" kern="1200" dirty="0"/>
            <a:t> </a:t>
          </a:r>
          <a:r>
            <a:rPr lang="en-GB" sz="1900" kern="1200" dirty="0" err="1"/>
            <a:t>arabulucular</a:t>
          </a:r>
          <a:r>
            <a:rPr lang="en-GB" sz="1900" kern="1200" dirty="0"/>
            <a:t> - </a:t>
          </a:r>
          <a:r>
            <a:rPr lang="en-GB" sz="1900" kern="1200" dirty="0" err="1"/>
            <a:t>faaliyetler</a:t>
          </a:r>
          <a:r>
            <a:rPr lang="en-GB" sz="1900" kern="1200" dirty="0"/>
            <a:t> "</a:t>
          </a:r>
          <a:r>
            <a:rPr lang="en-GB" sz="1900" kern="1200" dirty="0" err="1"/>
            <a:t>Arabuluculuk</a:t>
          </a:r>
          <a:r>
            <a:rPr lang="en-GB" sz="1900" kern="1200" dirty="0"/>
            <a:t> </a:t>
          </a:r>
          <a:r>
            <a:rPr lang="en-GB" sz="1900" kern="1200" dirty="0" err="1"/>
            <a:t>Kanunu</a:t>
          </a:r>
          <a:r>
            <a:rPr lang="en-GB" sz="1900" kern="1200" dirty="0"/>
            <a:t>" </a:t>
          </a:r>
          <a:r>
            <a:rPr lang="en-GB" sz="1900" kern="1200" dirty="0" err="1"/>
            <a:t>ile</a:t>
          </a:r>
          <a:r>
            <a:rPr lang="en-GB" sz="1900" kern="1200" dirty="0"/>
            <a:t> </a:t>
          </a:r>
          <a:r>
            <a:rPr lang="en-GB" sz="1900" kern="1200" dirty="0" err="1"/>
            <a:t>düzenlenir</a:t>
          </a:r>
          <a:r>
            <a:rPr lang="en-GB" sz="1900" kern="1200" dirty="0"/>
            <a:t>, </a:t>
          </a:r>
          <a:r>
            <a:rPr lang="en-GB" sz="1900" kern="1200" dirty="0" err="1"/>
            <a:t>Sertifikalı</a:t>
          </a:r>
          <a:r>
            <a:rPr lang="en-GB" sz="1900" kern="1200" dirty="0"/>
            <a:t> </a:t>
          </a:r>
          <a:r>
            <a:rPr lang="en-GB" sz="1900" kern="1200" dirty="0" err="1"/>
            <a:t>Arabulucular</a:t>
          </a:r>
          <a:r>
            <a:rPr lang="en-GB" sz="1900" kern="1200" dirty="0"/>
            <a:t> </a:t>
          </a:r>
          <a:r>
            <a:rPr lang="en-GB" sz="1900" kern="1200" dirty="0" err="1"/>
            <a:t>Konseyi</a:t>
          </a:r>
          <a:r>
            <a:rPr lang="en-GB" sz="1900" kern="1200" dirty="0"/>
            <a:t> </a:t>
          </a:r>
          <a:r>
            <a:rPr lang="en-GB" sz="1900" kern="1200" dirty="0" err="1"/>
            <a:t>Arabulucular</a:t>
          </a:r>
          <a:r>
            <a:rPr lang="en-GB" sz="1900" kern="1200" dirty="0"/>
            <a:t> </a:t>
          </a:r>
          <a:r>
            <a:rPr lang="en-GB" sz="1900" kern="1200" dirty="0" err="1"/>
            <a:t>için</a:t>
          </a:r>
          <a:r>
            <a:rPr lang="en-GB" sz="1900" kern="1200" dirty="0"/>
            <a:t> </a:t>
          </a:r>
          <a:r>
            <a:rPr lang="en-GB" sz="1900" kern="1200" dirty="0" err="1"/>
            <a:t>Etik</a:t>
          </a:r>
          <a:r>
            <a:rPr lang="en-GB" sz="1900" kern="1200" dirty="0"/>
            <a:t> </a:t>
          </a:r>
          <a:r>
            <a:rPr lang="en-GB" sz="1900" kern="1200" dirty="0" err="1"/>
            <a:t>Kurallarını</a:t>
          </a:r>
          <a:r>
            <a:rPr lang="en-GB" sz="1900" kern="1200" dirty="0"/>
            <a:t> </a:t>
          </a:r>
          <a:r>
            <a:rPr lang="en-GB" sz="1900" kern="1200" dirty="0" err="1"/>
            <a:t>onaylamıştır</a:t>
          </a:r>
          <a:r>
            <a:rPr lang="en-GB" sz="1900" kern="1200" dirty="0"/>
            <a:t>.  </a:t>
          </a:r>
          <a:r>
            <a:rPr lang="en-GB" sz="1900" kern="1200" dirty="0" err="1"/>
            <a:t>Mesleklerin</a:t>
          </a:r>
          <a:r>
            <a:rPr lang="en-GB" sz="1900" kern="1200" dirty="0"/>
            <a:t> </a:t>
          </a:r>
          <a:r>
            <a:rPr lang="en-GB" sz="1900" kern="1200" dirty="0" err="1"/>
            <a:t>sınıflandırıcısına</a:t>
          </a:r>
          <a:r>
            <a:rPr lang="en-GB" sz="1900" kern="1200" dirty="0"/>
            <a:t>, "</a:t>
          </a:r>
          <a:r>
            <a:rPr lang="en-GB" sz="1900" kern="1200" dirty="0" err="1"/>
            <a:t>Yasal</a:t>
          </a:r>
          <a:r>
            <a:rPr lang="en-GB" sz="1900" kern="1200" dirty="0"/>
            <a:t> </a:t>
          </a:r>
          <a:r>
            <a:rPr lang="en-GB" sz="1900" kern="1200" dirty="0" err="1"/>
            <a:t>davalarda</a:t>
          </a:r>
          <a:r>
            <a:rPr lang="en-GB" sz="1900" kern="1200" dirty="0"/>
            <a:t> </a:t>
          </a:r>
          <a:r>
            <a:rPr lang="en-GB" sz="1900" kern="1200" dirty="0" err="1"/>
            <a:t>sınıflandırılmamış</a:t>
          </a:r>
          <a:r>
            <a:rPr lang="en-GB" sz="1900" kern="1200" dirty="0"/>
            <a:t> </a:t>
          </a:r>
          <a:r>
            <a:rPr lang="en-GB" sz="1900" kern="1200" dirty="0" err="1"/>
            <a:t>diğer</a:t>
          </a:r>
          <a:r>
            <a:rPr lang="en-GB" sz="1900" kern="1200" dirty="0"/>
            <a:t> </a:t>
          </a:r>
          <a:r>
            <a:rPr lang="en-GB" sz="1900" kern="1200" dirty="0" err="1"/>
            <a:t>kıdemli</a:t>
          </a:r>
          <a:r>
            <a:rPr lang="en-GB" sz="1900" kern="1200" dirty="0"/>
            <a:t> </a:t>
          </a:r>
          <a:r>
            <a:rPr lang="en-GB" sz="1900" kern="1200" dirty="0" err="1"/>
            <a:t>uzmanlar</a:t>
          </a:r>
          <a:r>
            <a:rPr lang="en-GB" sz="1900" kern="1200" dirty="0"/>
            <a:t>" </a:t>
          </a:r>
          <a:r>
            <a:rPr lang="en-GB" sz="1900" kern="1200" dirty="0" err="1"/>
            <a:t>bölümüne</a:t>
          </a:r>
          <a:r>
            <a:rPr lang="en-GB" sz="1900" kern="1200" dirty="0"/>
            <a:t> </a:t>
          </a:r>
          <a:r>
            <a:rPr lang="en-GB" sz="1900" kern="1200" dirty="0" err="1"/>
            <a:t>dahil</a:t>
          </a:r>
          <a:r>
            <a:rPr lang="en-GB" sz="1900" kern="1200" dirty="0"/>
            <a:t> </a:t>
          </a:r>
          <a:r>
            <a:rPr lang="en-GB" sz="1900" kern="1200" dirty="0" err="1"/>
            <a:t>edilmiştir</a:t>
          </a:r>
          <a:endParaRPr lang="en-US" sz="1900" kern="1200" dirty="0"/>
        </a:p>
      </dsp:txBody>
      <dsp:txXfrm>
        <a:off x="112859" y="2600844"/>
        <a:ext cx="4005763" cy="20862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DDE872-6E5E-9343-BCB2-D07DFC7E7EBB}">
      <dsp:nvSpPr>
        <dsp:cNvPr id="0" name=""/>
        <dsp:cNvSpPr/>
      </dsp:nvSpPr>
      <dsp:spPr>
        <a:xfrm>
          <a:off x="0" y="51558"/>
          <a:ext cx="4231481" cy="47269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 err="1"/>
            <a:t>Arabulucu</a:t>
          </a:r>
          <a:r>
            <a:rPr lang="en-GB" sz="1300" b="0" kern="1200" dirty="0"/>
            <a:t> </a:t>
          </a:r>
          <a:r>
            <a:rPr lang="en-GB" sz="1300" b="0" kern="1200" dirty="0" err="1"/>
            <a:t>için</a:t>
          </a:r>
          <a:r>
            <a:rPr lang="en-GB" sz="1300" b="0" kern="1200" dirty="0"/>
            <a:t> </a:t>
          </a:r>
          <a:r>
            <a:rPr lang="en-GB" sz="1300" b="0" kern="1200" dirty="0" err="1"/>
            <a:t>gereksinimler</a:t>
          </a:r>
          <a:r>
            <a:rPr lang="en-GB" sz="1300" b="0" kern="1200" dirty="0"/>
            <a:t>:</a:t>
          </a:r>
          <a:endParaRPr lang="en-US" sz="1300" kern="1200" dirty="0"/>
        </a:p>
      </dsp:txBody>
      <dsp:txXfrm>
        <a:off x="23075" y="74633"/>
        <a:ext cx="4185331" cy="426548"/>
      </dsp:txXfrm>
    </dsp:sp>
    <dsp:sp modelId="{D601EAF1-D78B-0742-B649-D362C2688C4C}">
      <dsp:nvSpPr>
        <dsp:cNvPr id="0" name=""/>
        <dsp:cNvSpPr/>
      </dsp:nvSpPr>
      <dsp:spPr>
        <a:xfrm>
          <a:off x="0" y="524256"/>
          <a:ext cx="4231481" cy="28524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4350" tIns="16510" rIns="92456" bIns="1651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000" b="0" kern="1200"/>
            <a:t>25 yaşını doldurmuş bir kişi; 
kusursuz bir üne sahiptir; 
yüksek öğrenim konusunda devlet tarafından tanınan bir belge aldı;
devlet dilini en üst düzeyde konuşur;  
bir arabulucu eğitim kursunu tamamladı (100 akademik saat);  
Arabulucu sertifikası aldı (yılda bir kez sınav).</a:t>
          </a:r>
          <a:endParaRPr lang="en-US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000" b="0" kern="1200"/>
            <a:t>25 yaşını doldurmuş bir kişi; 
kusursuz bir üne sahiptir; 
yüksek öğrenim konusunda devlet tarafından tanınan bir belge aldı;
devlet dilini en üst düzeyde konuşur;  
bir arabulucu eğitim kursunu tamamladı (100 akademik saat);  
Arabulucu sertifikası aldı (yılda bir kez sınav).</a:t>
          </a:r>
          <a:endParaRPr lang="en-US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000" b="0" kern="1200" dirty="0"/>
            <a:t>25 </a:t>
          </a:r>
          <a:r>
            <a:rPr lang="en-GB" sz="1000" b="0" kern="1200" dirty="0" err="1"/>
            <a:t>yaşını</a:t>
          </a:r>
          <a:r>
            <a:rPr lang="en-GB" sz="1000" b="0" kern="1200" dirty="0"/>
            <a:t> </a:t>
          </a:r>
          <a:r>
            <a:rPr lang="en-GB" sz="1000" b="0" kern="1200" dirty="0" err="1"/>
            <a:t>doldurmuş</a:t>
          </a:r>
          <a:r>
            <a:rPr lang="en-GB" sz="1000" b="0" kern="1200" dirty="0"/>
            <a:t> </a:t>
          </a:r>
          <a:r>
            <a:rPr lang="en-GB" sz="1000" b="0" kern="1200" dirty="0" err="1"/>
            <a:t>bir</a:t>
          </a:r>
          <a:r>
            <a:rPr lang="en-GB" sz="1000" b="0" kern="1200" dirty="0"/>
            <a:t> </a:t>
          </a:r>
          <a:r>
            <a:rPr lang="en-GB" sz="1000" b="0" kern="1200" dirty="0" err="1"/>
            <a:t>kişi</a:t>
          </a:r>
          <a:r>
            <a:rPr lang="en-GB" sz="1000" b="0" kern="1200" dirty="0"/>
            <a:t>; 
</a:t>
          </a:r>
          <a:r>
            <a:rPr lang="en-GB" sz="1000" b="0" kern="1200" dirty="0" err="1"/>
            <a:t>kusursuz</a:t>
          </a:r>
          <a:r>
            <a:rPr lang="en-GB" sz="1000" b="0" kern="1200" dirty="0"/>
            <a:t> </a:t>
          </a:r>
          <a:r>
            <a:rPr lang="en-GB" sz="1000" b="0" kern="1200" dirty="0" err="1"/>
            <a:t>bir</a:t>
          </a:r>
          <a:r>
            <a:rPr lang="en-GB" sz="1000" b="0" kern="1200" dirty="0"/>
            <a:t> </a:t>
          </a:r>
          <a:r>
            <a:rPr lang="en-GB" sz="1000" b="0" kern="1200" dirty="0" err="1"/>
            <a:t>üne</a:t>
          </a:r>
          <a:r>
            <a:rPr lang="en-GB" sz="1000" b="0" kern="1200" dirty="0"/>
            <a:t> </a:t>
          </a:r>
          <a:r>
            <a:rPr lang="en-GB" sz="1000" b="0" kern="1200" dirty="0" err="1"/>
            <a:t>sahiptir</a:t>
          </a:r>
          <a:r>
            <a:rPr lang="en-GB" sz="1000" b="0" kern="1200" dirty="0"/>
            <a:t>; 
</a:t>
          </a:r>
          <a:r>
            <a:rPr lang="en-GB" sz="1000" b="0" kern="1200" dirty="0" err="1"/>
            <a:t>yüksek</a:t>
          </a:r>
          <a:r>
            <a:rPr lang="en-GB" sz="1000" b="0" kern="1200" dirty="0"/>
            <a:t> </a:t>
          </a:r>
          <a:r>
            <a:rPr lang="en-GB" sz="1000" b="0" kern="1200" dirty="0" err="1"/>
            <a:t>öğrenim</a:t>
          </a:r>
          <a:r>
            <a:rPr lang="en-GB" sz="1000" b="0" kern="1200" dirty="0"/>
            <a:t> </a:t>
          </a:r>
          <a:r>
            <a:rPr lang="en-GB" sz="1000" b="0" kern="1200" dirty="0" err="1"/>
            <a:t>konusunda</a:t>
          </a:r>
          <a:r>
            <a:rPr lang="en-GB" sz="1000" b="0" kern="1200" dirty="0"/>
            <a:t> </a:t>
          </a:r>
          <a:r>
            <a:rPr lang="en-GB" sz="1000" b="0" kern="1200" dirty="0" err="1"/>
            <a:t>devlet</a:t>
          </a:r>
          <a:r>
            <a:rPr lang="en-GB" sz="1000" b="0" kern="1200" dirty="0"/>
            <a:t> </a:t>
          </a:r>
          <a:r>
            <a:rPr lang="en-GB" sz="1000" b="0" kern="1200" dirty="0" err="1"/>
            <a:t>tarafından</a:t>
          </a:r>
          <a:r>
            <a:rPr lang="en-GB" sz="1000" b="0" kern="1200" dirty="0"/>
            <a:t> </a:t>
          </a:r>
          <a:r>
            <a:rPr lang="en-GB" sz="1000" b="0" kern="1200" dirty="0" err="1"/>
            <a:t>tanınan</a:t>
          </a:r>
          <a:r>
            <a:rPr lang="en-GB" sz="1000" b="0" kern="1200" dirty="0"/>
            <a:t> </a:t>
          </a:r>
          <a:r>
            <a:rPr lang="en-GB" sz="1000" b="0" kern="1200" dirty="0" err="1"/>
            <a:t>bir</a:t>
          </a:r>
          <a:r>
            <a:rPr lang="en-GB" sz="1000" b="0" kern="1200" dirty="0"/>
            <a:t> </a:t>
          </a:r>
          <a:r>
            <a:rPr lang="en-GB" sz="1000" b="0" kern="1200" dirty="0" err="1"/>
            <a:t>belge</a:t>
          </a:r>
          <a:r>
            <a:rPr lang="en-GB" sz="1000" b="0" kern="1200" dirty="0"/>
            <a:t> </a:t>
          </a:r>
          <a:r>
            <a:rPr lang="en-GB" sz="1000" b="0" kern="1200" dirty="0" err="1"/>
            <a:t>aldı</a:t>
          </a:r>
          <a:r>
            <a:rPr lang="en-GB" sz="1000" b="0" kern="1200" dirty="0"/>
            <a:t>;
</a:t>
          </a:r>
          <a:r>
            <a:rPr lang="en-GB" sz="1000" b="0" kern="1200" dirty="0" err="1"/>
            <a:t>devlet</a:t>
          </a:r>
          <a:r>
            <a:rPr lang="en-GB" sz="1000" b="0" kern="1200" dirty="0"/>
            <a:t> </a:t>
          </a:r>
          <a:r>
            <a:rPr lang="en-GB" sz="1000" b="0" kern="1200" dirty="0" err="1"/>
            <a:t>dilini</a:t>
          </a:r>
          <a:r>
            <a:rPr lang="en-GB" sz="1000" b="0" kern="1200" dirty="0"/>
            <a:t> </a:t>
          </a:r>
          <a:r>
            <a:rPr lang="en-GB" sz="1000" b="0" kern="1200" dirty="0" err="1"/>
            <a:t>en</a:t>
          </a:r>
          <a:r>
            <a:rPr lang="en-GB" sz="1000" b="0" kern="1200" dirty="0"/>
            <a:t> </a:t>
          </a:r>
          <a:r>
            <a:rPr lang="en-GB" sz="1000" b="0" kern="1200" dirty="0" err="1"/>
            <a:t>üst</a:t>
          </a:r>
          <a:r>
            <a:rPr lang="en-GB" sz="1000" b="0" kern="1200" dirty="0"/>
            <a:t> </a:t>
          </a:r>
          <a:r>
            <a:rPr lang="en-GB" sz="1000" b="0" kern="1200" dirty="0" err="1"/>
            <a:t>düzeyde</a:t>
          </a:r>
          <a:r>
            <a:rPr lang="en-GB" sz="1000" b="0" kern="1200" dirty="0"/>
            <a:t> </a:t>
          </a:r>
          <a:r>
            <a:rPr lang="en-GB" sz="1000" b="0" kern="1200" dirty="0" err="1"/>
            <a:t>konuşur</a:t>
          </a:r>
          <a:r>
            <a:rPr lang="en-GB" sz="1000" b="0" kern="1200" dirty="0"/>
            <a:t>;  
</a:t>
          </a:r>
          <a:r>
            <a:rPr lang="en-GB" sz="1000" b="0" kern="1200" dirty="0" err="1"/>
            <a:t>bir</a:t>
          </a:r>
          <a:r>
            <a:rPr lang="en-GB" sz="1000" b="0" kern="1200" dirty="0"/>
            <a:t> </a:t>
          </a:r>
          <a:r>
            <a:rPr lang="en-GB" sz="1000" b="0" kern="1200" dirty="0" err="1"/>
            <a:t>arabulucu</a:t>
          </a:r>
          <a:r>
            <a:rPr lang="en-GB" sz="1000" b="0" kern="1200" dirty="0"/>
            <a:t> </a:t>
          </a:r>
          <a:r>
            <a:rPr lang="en-GB" sz="1000" b="0" kern="1200" dirty="0" err="1"/>
            <a:t>eğitim</a:t>
          </a:r>
          <a:r>
            <a:rPr lang="en-GB" sz="1000" b="0" kern="1200" dirty="0"/>
            <a:t> </a:t>
          </a:r>
          <a:r>
            <a:rPr lang="en-GB" sz="1000" b="0" kern="1200" dirty="0" err="1"/>
            <a:t>kursunu</a:t>
          </a:r>
          <a:r>
            <a:rPr lang="en-GB" sz="1000" b="0" kern="1200" dirty="0"/>
            <a:t> </a:t>
          </a:r>
          <a:r>
            <a:rPr lang="en-GB" sz="1000" b="0" kern="1200" dirty="0" err="1"/>
            <a:t>tamamladı</a:t>
          </a:r>
          <a:r>
            <a:rPr lang="en-GB" sz="1000" b="0" kern="1200" dirty="0"/>
            <a:t> (100 </a:t>
          </a:r>
          <a:r>
            <a:rPr lang="en-GB" sz="1000" b="0" kern="1200" dirty="0" err="1"/>
            <a:t>akademik</a:t>
          </a:r>
          <a:r>
            <a:rPr lang="en-GB" sz="1000" b="0" kern="1200" dirty="0"/>
            <a:t> </a:t>
          </a:r>
          <a:r>
            <a:rPr lang="en-GB" sz="1000" b="0" kern="1200" dirty="0" err="1"/>
            <a:t>saat</a:t>
          </a:r>
          <a:r>
            <a:rPr lang="en-GB" sz="1000" b="0" kern="1200" dirty="0"/>
            <a:t>);  
</a:t>
          </a:r>
          <a:r>
            <a:rPr lang="en-GB" sz="1000" b="0" kern="1200" dirty="0" err="1"/>
            <a:t>Arabulucu</a:t>
          </a:r>
          <a:r>
            <a:rPr lang="en-GB" sz="1000" b="0" kern="1200" dirty="0"/>
            <a:t> </a:t>
          </a:r>
          <a:r>
            <a:rPr lang="en-GB" sz="1000" b="0" kern="1200" dirty="0" err="1"/>
            <a:t>sertifikası</a:t>
          </a:r>
          <a:r>
            <a:rPr lang="en-GB" sz="1000" b="0" kern="1200" dirty="0"/>
            <a:t> </a:t>
          </a:r>
          <a:r>
            <a:rPr lang="en-GB" sz="1000" b="0" kern="1200" dirty="0" err="1"/>
            <a:t>aldı</a:t>
          </a:r>
          <a:r>
            <a:rPr lang="en-GB" sz="1000" b="0" kern="1200" dirty="0"/>
            <a:t> (</a:t>
          </a:r>
          <a:r>
            <a:rPr lang="en-GB" sz="1000" b="0" kern="1200" dirty="0" err="1"/>
            <a:t>yılda</a:t>
          </a:r>
          <a:r>
            <a:rPr lang="en-GB" sz="1000" b="0" kern="1200" dirty="0"/>
            <a:t> </a:t>
          </a:r>
          <a:r>
            <a:rPr lang="en-GB" sz="1000" b="0" kern="1200" dirty="0" err="1"/>
            <a:t>bir</a:t>
          </a:r>
          <a:r>
            <a:rPr lang="en-GB" sz="1000" b="0" kern="1200" dirty="0"/>
            <a:t> </a:t>
          </a:r>
          <a:r>
            <a:rPr lang="en-GB" sz="1000" b="0" kern="1200" dirty="0" err="1"/>
            <a:t>kez</a:t>
          </a:r>
          <a:r>
            <a:rPr lang="en-GB" sz="1000" b="0" kern="1200" dirty="0"/>
            <a:t> </a:t>
          </a:r>
          <a:r>
            <a:rPr lang="en-GB" sz="1000" b="0" kern="1200" dirty="0" err="1"/>
            <a:t>sınav</a:t>
          </a:r>
          <a:r>
            <a:rPr lang="en-GB" sz="1000" b="0" kern="1200" dirty="0"/>
            <a:t>).</a:t>
          </a:r>
          <a:endParaRPr lang="en-US" sz="1000" kern="1200" dirty="0"/>
        </a:p>
      </dsp:txBody>
      <dsp:txXfrm>
        <a:off x="0" y="524256"/>
        <a:ext cx="4231481" cy="2852459"/>
      </dsp:txXfrm>
    </dsp:sp>
    <dsp:sp modelId="{F40311FB-A4F9-6649-A18D-DB8DBDB53180}">
      <dsp:nvSpPr>
        <dsp:cNvPr id="0" name=""/>
        <dsp:cNvSpPr/>
      </dsp:nvSpPr>
      <dsp:spPr>
        <a:xfrm>
          <a:off x="0" y="3376716"/>
          <a:ext cx="4231481" cy="472698"/>
        </a:xfrm>
        <a:prstGeom prst="roundRect">
          <a:avLst/>
        </a:prstGeom>
        <a:solidFill>
          <a:schemeClr val="accent5">
            <a:hueOff val="785595"/>
            <a:satOff val="-3757"/>
            <a:lumOff val="411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 err="1"/>
            <a:t>Sertifika</a:t>
          </a:r>
          <a:r>
            <a:rPr lang="en-GB" sz="1300" b="0" kern="1200" dirty="0"/>
            <a:t> 5 </a:t>
          </a:r>
          <a:r>
            <a:rPr lang="en-GB" sz="1300" b="0" kern="1200" dirty="0" err="1"/>
            <a:t>yıl</a:t>
          </a:r>
          <a:r>
            <a:rPr lang="en-GB" sz="1300" b="0" kern="1200" dirty="0"/>
            <a:t> </a:t>
          </a:r>
          <a:r>
            <a:rPr lang="en-GB" sz="1300" b="0" kern="1200" dirty="0" err="1"/>
            <a:t>geçerlidir</a:t>
          </a:r>
          <a:r>
            <a:rPr lang="en-GB" sz="1300" b="0" kern="1200" dirty="0"/>
            <a:t>.  </a:t>
          </a:r>
          <a:r>
            <a:rPr lang="en-GB" sz="1300" b="0" kern="1200" dirty="0" err="1"/>
            <a:t>Sırada</a:t>
          </a:r>
          <a:r>
            <a:rPr lang="en-GB" sz="1300" b="0" kern="1200" dirty="0"/>
            <a:t> </a:t>
          </a:r>
          <a:r>
            <a:rPr lang="en-GB" sz="1300" b="0" kern="1200" dirty="0" err="1"/>
            <a:t>sertifikasyon</a:t>
          </a:r>
          <a:r>
            <a:rPr lang="en-GB" sz="1300" b="0" kern="1200" dirty="0"/>
            <a:t> var.</a:t>
          </a:r>
          <a:endParaRPr lang="en-US" sz="1300" kern="1200" dirty="0"/>
        </a:p>
      </dsp:txBody>
      <dsp:txXfrm>
        <a:off x="23075" y="3399791"/>
        <a:ext cx="4185331" cy="426548"/>
      </dsp:txXfrm>
    </dsp:sp>
    <dsp:sp modelId="{A3F628EB-3EA6-BF4C-BCC3-72F4029E3238}">
      <dsp:nvSpPr>
        <dsp:cNvPr id="0" name=""/>
        <dsp:cNvSpPr/>
      </dsp:nvSpPr>
      <dsp:spPr>
        <a:xfrm>
          <a:off x="0" y="3886855"/>
          <a:ext cx="4231481" cy="472698"/>
        </a:xfrm>
        <a:prstGeom prst="roundRect">
          <a:avLst/>
        </a:prstGeom>
        <a:solidFill>
          <a:schemeClr val="accent5">
            <a:hueOff val="1571189"/>
            <a:satOff val="-7513"/>
            <a:lumOff val="823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 err="1"/>
            <a:t>Sınav</a:t>
          </a:r>
          <a:r>
            <a:rPr lang="en-GB" sz="1300" b="0" kern="1200" dirty="0"/>
            <a:t>: </a:t>
          </a:r>
          <a:r>
            <a:rPr lang="en-GB" sz="1300" b="0" kern="1200" dirty="0" err="1"/>
            <a:t>teori</a:t>
          </a:r>
          <a:r>
            <a:rPr lang="en-GB" sz="1300" b="0" kern="1200" dirty="0"/>
            <a:t> + </a:t>
          </a:r>
          <a:r>
            <a:rPr lang="en-GB" sz="1300" b="0" kern="1200" dirty="0" err="1"/>
            <a:t>pratik</a:t>
          </a:r>
          <a:r>
            <a:rPr lang="en-GB" sz="1300" b="0" kern="1200" dirty="0"/>
            <a:t> (</a:t>
          </a:r>
          <a:r>
            <a:rPr lang="en-GB" sz="1300" b="0" kern="1200" dirty="0" err="1"/>
            <a:t>hukuk</a:t>
          </a:r>
          <a:r>
            <a:rPr lang="en-GB" sz="1300" b="0" kern="1200" dirty="0"/>
            <a:t> </a:t>
          </a:r>
          <a:r>
            <a:rPr lang="en-GB" sz="1300" b="0" kern="1200" dirty="0" err="1"/>
            <a:t>bilgisi</a:t>
          </a:r>
          <a:r>
            <a:rPr lang="en-GB" sz="1300" b="0" kern="1200" dirty="0"/>
            <a:t>, </a:t>
          </a:r>
          <a:r>
            <a:rPr lang="en-GB" sz="1300" b="0" kern="1200" dirty="0" err="1"/>
            <a:t>yazılı</a:t>
          </a:r>
          <a:r>
            <a:rPr lang="en-GB" sz="1300" b="0" kern="1200" dirty="0"/>
            <a:t> </a:t>
          </a:r>
          <a:r>
            <a:rPr lang="en-GB" sz="1300" b="0" kern="1200" dirty="0" err="1"/>
            <a:t>kısım</a:t>
          </a:r>
          <a:r>
            <a:rPr lang="en-GB" sz="1300" b="0" kern="1200" dirty="0"/>
            <a:t>, </a:t>
          </a:r>
          <a:r>
            <a:rPr lang="en-GB" sz="1300" b="0" kern="1200" dirty="0" err="1"/>
            <a:t>arabuluculuk</a:t>
          </a:r>
          <a:r>
            <a:rPr lang="en-GB" sz="1300" b="0" kern="1200" dirty="0"/>
            <a:t> </a:t>
          </a:r>
          <a:r>
            <a:rPr lang="en-GB" sz="1300" b="0" kern="1200" dirty="0" err="1"/>
            <a:t>tekniklerinin</a:t>
          </a:r>
          <a:r>
            <a:rPr lang="en-GB" sz="1300" b="0" kern="1200" dirty="0"/>
            <a:t> </a:t>
          </a:r>
          <a:r>
            <a:rPr lang="en-GB" sz="1300" b="0" kern="1200" dirty="0" err="1"/>
            <a:t>gösterilmesi</a:t>
          </a:r>
          <a:endParaRPr lang="en-US" sz="1300" kern="1200" dirty="0"/>
        </a:p>
      </dsp:txBody>
      <dsp:txXfrm>
        <a:off x="23075" y="3909930"/>
        <a:ext cx="4185331" cy="426548"/>
      </dsp:txXfrm>
    </dsp:sp>
    <dsp:sp modelId="{758C93F2-26A4-6044-A74D-8A2F46809903}">
      <dsp:nvSpPr>
        <dsp:cNvPr id="0" name=""/>
        <dsp:cNvSpPr/>
      </dsp:nvSpPr>
      <dsp:spPr>
        <a:xfrm>
          <a:off x="0" y="4396993"/>
          <a:ext cx="4231481" cy="472698"/>
        </a:xfrm>
        <a:prstGeom prst="roundRect">
          <a:avLst/>
        </a:prstGeom>
        <a:solidFill>
          <a:schemeClr val="accent5">
            <a:hueOff val="2356783"/>
            <a:satOff val="-11270"/>
            <a:lumOff val="123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/>
            <a:t>58 </a:t>
          </a:r>
          <a:r>
            <a:rPr lang="en-GB" sz="1300" b="0" kern="1200" dirty="0" err="1"/>
            <a:t>kişi</a:t>
          </a:r>
          <a:endParaRPr lang="en-US" sz="1300" kern="1200" dirty="0"/>
        </a:p>
      </dsp:txBody>
      <dsp:txXfrm>
        <a:off x="23075" y="4420068"/>
        <a:ext cx="4185331" cy="4265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905C4D-CB64-4447-B524-79E87AF1AEA9}">
      <dsp:nvSpPr>
        <dsp:cNvPr id="0" name=""/>
        <dsp:cNvSpPr/>
      </dsp:nvSpPr>
      <dsp:spPr>
        <a:xfrm>
          <a:off x="0" y="309397"/>
          <a:ext cx="4231481" cy="68587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 err="1"/>
            <a:t>Süreç</a:t>
          </a:r>
          <a:r>
            <a:rPr lang="en-GB" sz="1300" b="0" kern="1200" dirty="0"/>
            <a:t> </a:t>
          </a:r>
          <a:r>
            <a:rPr lang="en-GB" sz="1300" b="0" kern="1200" dirty="0" err="1"/>
            <a:t>popülerlik</a:t>
          </a:r>
          <a:r>
            <a:rPr lang="en-GB" sz="1300" b="0" kern="1200" dirty="0"/>
            <a:t> </a:t>
          </a:r>
          <a:r>
            <a:rPr lang="en-GB" sz="1300" b="0" kern="1200" dirty="0" err="1"/>
            <a:t>kazanıyor</a:t>
          </a:r>
          <a:r>
            <a:rPr lang="en-GB" sz="1300" b="0" kern="1200" dirty="0"/>
            <a:t>.</a:t>
          </a:r>
          <a:endParaRPr lang="en-US" sz="1300" kern="1200" dirty="0"/>
        </a:p>
      </dsp:txBody>
      <dsp:txXfrm>
        <a:off x="33482" y="342879"/>
        <a:ext cx="4164517" cy="618911"/>
      </dsp:txXfrm>
    </dsp:sp>
    <dsp:sp modelId="{78EBFE76-AA97-7D4E-A680-0FA124E79DF6}">
      <dsp:nvSpPr>
        <dsp:cNvPr id="0" name=""/>
        <dsp:cNvSpPr/>
      </dsp:nvSpPr>
      <dsp:spPr>
        <a:xfrm>
          <a:off x="0" y="1032713"/>
          <a:ext cx="4231481" cy="685875"/>
        </a:xfrm>
        <a:prstGeom prst="roundRect">
          <a:avLst/>
        </a:prstGeom>
        <a:solidFill>
          <a:schemeClr val="accent2">
            <a:hueOff val="-264675"/>
            <a:satOff val="298"/>
            <a:lumOff val="70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 err="1"/>
            <a:t>Mahkemeye</a:t>
          </a:r>
          <a:r>
            <a:rPr lang="en-GB" sz="1300" b="0" kern="1200" dirty="0"/>
            <a:t> </a:t>
          </a:r>
          <a:r>
            <a:rPr lang="en-GB" sz="1300" b="0" kern="1200" dirty="0" err="1"/>
            <a:t>başvuran</a:t>
          </a:r>
          <a:r>
            <a:rPr lang="en-GB" sz="1300" b="0" kern="1200" dirty="0"/>
            <a:t> </a:t>
          </a:r>
          <a:r>
            <a:rPr lang="en-GB" sz="1300" b="0" kern="1200" dirty="0" err="1"/>
            <a:t>kişi</a:t>
          </a:r>
          <a:r>
            <a:rPr lang="en-GB" sz="1300" b="0" kern="1200" dirty="0"/>
            <a:t>, </a:t>
          </a:r>
          <a:r>
            <a:rPr lang="en-GB" sz="1300" b="0" kern="1200" dirty="0" err="1"/>
            <a:t>arabuluculuk</a:t>
          </a:r>
          <a:r>
            <a:rPr lang="en-GB" sz="1300" b="0" kern="1200" dirty="0"/>
            <a:t> </a:t>
          </a:r>
          <a:r>
            <a:rPr lang="en-GB" sz="1300" b="0" kern="1200" dirty="0" err="1"/>
            <a:t>sürecinin</a:t>
          </a:r>
          <a:r>
            <a:rPr lang="en-GB" sz="1300" b="0" kern="1200" dirty="0"/>
            <a:t> </a:t>
          </a:r>
          <a:r>
            <a:rPr lang="en-GB" sz="1300" b="0" kern="1200" dirty="0" err="1"/>
            <a:t>yapılıp</a:t>
          </a:r>
          <a:r>
            <a:rPr lang="en-GB" sz="1300" b="0" kern="1200" dirty="0"/>
            <a:t> </a:t>
          </a:r>
          <a:r>
            <a:rPr lang="en-GB" sz="1300" b="0" kern="1200" dirty="0" err="1"/>
            <a:t>yapılmadığını</a:t>
          </a:r>
          <a:r>
            <a:rPr lang="en-GB" sz="1300" b="0" kern="1200" dirty="0"/>
            <a:t> </a:t>
          </a:r>
          <a:r>
            <a:rPr lang="en-GB" sz="1300" b="0" kern="1200" dirty="0" err="1"/>
            <a:t>ve</a:t>
          </a:r>
          <a:r>
            <a:rPr lang="en-GB" sz="1300" b="0" kern="1200" dirty="0"/>
            <a:t> </a:t>
          </a:r>
          <a:r>
            <a:rPr lang="en-GB" sz="1300" b="0" kern="1200" dirty="0" err="1"/>
            <a:t>yürütülmesinin</a:t>
          </a:r>
          <a:r>
            <a:rPr lang="en-GB" sz="1300" b="0" kern="1200" dirty="0"/>
            <a:t> </a:t>
          </a:r>
          <a:r>
            <a:rPr lang="en-GB" sz="1300" b="0" kern="1200" dirty="0" err="1"/>
            <a:t>mümkün</a:t>
          </a:r>
          <a:r>
            <a:rPr lang="en-GB" sz="1300" b="0" kern="1200" dirty="0"/>
            <a:t> </a:t>
          </a:r>
          <a:r>
            <a:rPr lang="en-GB" sz="1300" b="0" kern="1200" dirty="0" err="1"/>
            <a:t>olup</a:t>
          </a:r>
          <a:r>
            <a:rPr lang="en-GB" sz="1300" b="0" kern="1200" dirty="0"/>
            <a:t> </a:t>
          </a:r>
          <a:r>
            <a:rPr lang="en-GB" sz="1300" b="0" kern="1200" dirty="0" err="1"/>
            <a:t>olmadığına</a:t>
          </a:r>
          <a:r>
            <a:rPr lang="en-GB" sz="1300" b="0" kern="1200" dirty="0"/>
            <a:t> </a:t>
          </a:r>
          <a:r>
            <a:rPr lang="en-GB" sz="1300" b="0" kern="1200" dirty="0" err="1"/>
            <a:t>ilişkin</a:t>
          </a:r>
          <a:r>
            <a:rPr lang="en-GB" sz="1300" b="0" kern="1200" dirty="0"/>
            <a:t> </a:t>
          </a:r>
          <a:r>
            <a:rPr lang="en-GB" sz="1300" b="0" kern="1200" dirty="0" err="1"/>
            <a:t>görüşünü</a:t>
          </a:r>
          <a:r>
            <a:rPr lang="en-GB" sz="1300" b="0" kern="1200" dirty="0"/>
            <a:t> </a:t>
          </a:r>
          <a:r>
            <a:rPr lang="en-GB" sz="1300" b="0" kern="1200" dirty="0" err="1"/>
            <a:t>dava</a:t>
          </a:r>
          <a:r>
            <a:rPr lang="en-GB" sz="1300" b="0" kern="1200" dirty="0"/>
            <a:t> </a:t>
          </a:r>
          <a:r>
            <a:rPr lang="en-GB" sz="1300" b="0" kern="1200" dirty="0" err="1"/>
            <a:t>dilekçesinde</a:t>
          </a:r>
          <a:r>
            <a:rPr lang="en-GB" sz="1300" b="0" kern="1200" dirty="0"/>
            <a:t> </a:t>
          </a:r>
          <a:r>
            <a:rPr lang="en-GB" sz="1300" b="0" kern="1200" dirty="0" err="1"/>
            <a:t>belirtmekle</a:t>
          </a:r>
          <a:r>
            <a:rPr lang="en-GB" sz="1300" b="0" kern="1200" dirty="0"/>
            <a:t> </a:t>
          </a:r>
          <a:r>
            <a:rPr lang="en-GB" sz="1300" b="0" kern="1200" dirty="0" err="1"/>
            <a:t>yükümlüdür</a:t>
          </a:r>
          <a:r>
            <a:rPr lang="en-GB" sz="1300" b="0" kern="1200" dirty="0"/>
            <a:t>.</a:t>
          </a:r>
          <a:endParaRPr lang="en-US" sz="1300" kern="1200" dirty="0"/>
        </a:p>
      </dsp:txBody>
      <dsp:txXfrm>
        <a:off x="33482" y="1066195"/>
        <a:ext cx="4164517" cy="618911"/>
      </dsp:txXfrm>
    </dsp:sp>
    <dsp:sp modelId="{F29CECB3-53E0-5D43-9C78-45FCB1069F2B}">
      <dsp:nvSpPr>
        <dsp:cNvPr id="0" name=""/>
        <dsp:cNvSpPr/>
      </dsp:nvSpPr>
      <dsp:spPr>
        <a:xfrm>
          <a:off x="0" y="1756029"/>
          <a:ext cx="4231481" cy="685875"/>
        </a:xfrm>
        <a:prstGeom prst="roundRect">
          <a:avLst/>
        </a:prstGeom>
        <a:solidFill>
          <a:schemeClr val="accent2">
            <a:hueOff val="-529349"/>
            <a:satOff val="597"/>
            <a:lumOff val="141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 err="1"/>
            <a:t>Devlet</a:t>
          </a:r>
          <a:r>
            <a:rPr lang="en-GB" sz="1300" b="0" kern="1200" dirty="0"/>
            <a:t>, </a:t>
          </a:r>
          <a:r>
            <a:rPr lang="en-GB" sz="1300" b="0" kern="1200" dirty="0" err="1"/>
            <a:t>aile</a:t>
          </a:r>
          <a:r>
            <a:rPr lang="en-GB" sz="1300" b="0" kern="1200" dirty="0"/>
            <a:t> </a:t>
          </a:r>
          <a:r>
            <a:rPr lang="en-GB" sz="1300" b="0" kern="1200" dirty="0" err="1"/>
            <a:t>içi</a:t>
          </a:r>
          <a:r>
            <a:rPr lang="en-GB" sz="1300" b="0" kern="1200" dirty="0"/>
            <a:t> </a:t>
          </a:r>
          <a:r>
            <a:rPr lang="en-GB" sz="1300" b="0" kern="1200" dirty="0" err="1"/>
            <a:t>anlaşmazlıklarda</a:t>
          </a:r>
          <a:r>
            <a:rPr lang="en-GB" sz="1300" b="0" kern="1200" dirty="0"/>
            <a:t> </a:t>
          </a:r>
          <a:r>
            <a:rPr lang="en-GB" sz="1300" b="0" kern="1200" dirty="0" err="1"/>
            <a:t>arabuluculuğu</a:t>
          </a:r>
          <a:r>
            <a:rPr lang="en-GB" sz="1300" b="0" kern="1200" dirty="0"/>
            <a:t> </a:t>
          </a:r>
          <a:r>
            <a:rPr lang="en-GB" sz="1300" b="0" kern="1200" dirty="0" err="1"/>
            <a:t>finanse</a:t>
          </a:r>
          <a:r>
            <a:rPr lang="en-GB" sz="1300" b="0" kern="1200" dirty="0"/>
            <a:t> </a:t>
          </a:r>
          <a:r>
            <a:rPr lang="en-GB" sz="1300" b="0" kern="1200" dirty="0" err="1"/>
            <a:t>eder</a:t>
          </a:r>
          <a:r>
            <a:rPr lang="en-GB" sz="1300" b="0" kern="1200" dirty="0"/>
            <a:t>.</a:t>
          </a:r>
          <a:endParaRPr lang="en-US" sz="1300" kern="1200" dirty="0"/>
        </a:p>
      </dsp:txBody>
      <dsp:txXfrm>
        <a:off x="33482" y="1789511"/>
        <a:ext cx="4164517" cy="618911"/>
      </dsp:txXfrm>
    </dsp:sp>
    <dsp:sp modelId="{455DA022-0449-E045-91F2-D8B370A62F12}">
      <dsp:nvSpPr>
        <dsp:cNvPr id="0" name=""/>
        <dsp:cNvSpPr/>
      </dsp:nvSpPr>
      <dsp:spPr>
        <a:xfrm>
          <a:off x="0" y="2479344"/>
          <a:ext cx="4231481" cy="685875"/>
        </a:xfrm>
        <a:prstGeom prst="roundRect">
          <a:avLst/>
        </a:prstGeom>
        <a:solidFill>
          <a:schemeClr val="accent2">
            <a:hueOff val="-794024"/>
            <a:satOff val="895"/>
            <a:lumOff val="211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 err="1"/>
            <a:t>İstatistikler</a:t>
          </a:r>
          <a:r>
            <a:rPr lang="en-GB" sz="1300" b="0" kern="1200" dirty="0"/>
            <a:t>, </a:t>
          </a:r>
          <a:r>
            <a:rPr lang="en-GB" sz="1300" b="0" kern="1200" dirty="0" err="1"/>
            <a:t>Sertifikalı</a:t>
          </a:r>
          <a:r>
            <a:rPr lang="en-GB" sz="1300" b="0" kern="1200" dirty="0"/>
            <a:t> </a:t>
          </a:r>
          <a:r>
            <a:rPr lang="en-GB" sz="1300" b="0" kern="1200" dirty="0" err="1"/>
            <a:t>Arabulucular</a:t>
          </a:r>
          <a:r>
            <a:rPr lang="en-GB" sz="1300" b="0" kern="1200" dirty="0"/>
            <a:t> </a:t>
          </a:r>
          <a:r>
            <a:rPr lang="en-GB" sz="1300" b="0" kern="1200" dirty="0" err="1"/>
            <a:t>Konseyi</a:t>
          </a:r>
          <a:r>
            <a:rPr lang="en-GB" sz="1300" b="0" kern="1200" dirty="0"/>
            <a:t> </a:t>
          </a:r>
          <a:r>
            <a:rPr lang="en-GB" sz="1300" b="0" kern="1200" dirty="0" err="1"/>
            <a:t>tarafından</a:t>
          </a:r>
          <a:r>
            <a:rPr lang="en-GB" sz="1300" b="0" kern="1200" dirty="0"/>
            <a:t> </a:t>
          </a:r>
          <a:r>
            <a:rPr lang="en-GB" sz="1300" b="0" kern="1200" dirty="0" err="1"/>
            <a:t>tutulur</a:t>
          </a:r>
          <a:r>
            <a:rPr lang="ru-RU" sz="1300" b="0" kern="1200" dirty="0"/>
            <a:t>.</a:t>
          </a:r>
          <a:endParaRPr lang="en-US" sz="1300" kern="1200" dirty="0"/>
        </a:p>
      </dsp:txBody>
      <dsp:txXfrm>
        <a:off x="33482" y="2512826"/>
        <a:ext cx="4164517" cy="618911"/>
      </dsp:txXfrm>
    </dsp:sp>
    <dsp:sp modelId="{7F012598-DDAF-C641-8D6B-2DAD18B53675}">
      <dsp:nvSpPr>
        <dsp:cNvPr id="0" name=""/>
        <dsp:cNvSpPr/>
      </dsp:nvSpPr>
      <dsp:spPr>
        <a:xfrm>
          <a:off x="0" y="3202660"/>
          <a:ext cx="4231481" cy="685875"/>
        </a:xfrm>
        <a:prstGeom prst="roundRect">
          <a:avLst/>
        </a:prstGeom>
        <a:solidFill>
          <a:schemeClr val="accent2">
            <a:hueOff val="-1058698"/>
            <a:satOff val="1194"/>
            <a:lumOff val="282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/>
            <a:t>"</a:t>
          </a:r>
          <a:r>
            <a:rPr lang="en-GB" sz="1300" b="0" kern="1200" dirty="0" err="1"/>
            <a:t>Hukuk</a:t>
          </a:r>
          <a:r>
            <a:rPr lang="en-GB" sz="1300" b="0" kern="1200" dirty="0"/>
            <a:t> </a:t>
          </a:r>
          <a:r>
            <a:rPr lang="en-GB" sz="1300" b="0" kern="1200" dirty="0" err="1"/>
            <a:t>Davalarında</a:t>
          </a:r>
          <a:r>
            <a:rPr lang="en-GB" sz="1300" b="0" kern="1200" dirty="0"/>
            <a:t> </a:t>
          </a:r>
          <a:r>
            <a:rPr lang="en-GB" sz="1300" b="0" kern="1200" dirty="0" err="1"/>
            <a:t>Arabuluculuk</a:t>
          </a:r>
          <a:r>
            <a:rPr lang="en-GB" sz="1300" b="0" kern="1200" dirty="0"/>
            <a:t>" </a:t>
          </a:r>
          <a:r>
            <a:rPr lang="en-GB" sz="1300" b="0" kern="1200" dirty="0" err="1"/>
            <a:t>projesi</a:t>
          </a:r>
          <a:r>
            <a:rPr lang="en-GB" sz="1300" b="0" kern="1200" dirty="0"/>
            <a:t> </a:t>
          </a:r>
          <a:r>
            <a:rPr lang="en-GB" sz="1300" b="0" kern="1200" dirty="0" err="1"/>
            <a:t>popüler</a:t>
          </a:r>
          <a:r>
            <a:rPr lang="en-GB" sz="1300" b="0" kern="1200" dirty="0"/>
            <a:t> </a:t>
          </a:r>
          <a:r>
            <a:rPr lang="en-GB" sz="1300" b="0" kern="1200" dirty="0" err="1"/>
            <a:t>değildi</a:t>
          </a:r>
          <a:r>
            <a:rPr lang="en-GB" sz="1300" b="0" kern="1200" dirty="0"/>
            <a:t>.</a:t>
          </a:r>
          <a:endParaRPr lang="en-US" sz="1300" kern="1200" dirty="0"/>
        </a:p>
      </dsp:txBody>
      <dsp:txXfrm>
        <a:off x="33482" y="3236142"/>
        <a:ext cx="4164517" cy="618911"/>
      </dsp:txXfrm>
    </dsp:sp>
    <dsp:sp modelId="{8353FCED-F9D9-8640-BBAB-3FBCB1ECD0B6}">
      <dsp:nvSpPr>
        <dsp:cNvPr id="0" name=""/>
        <dsp:cNvSpPr/>
      </dsp:nvSpPr>
      <dsp:spPr>
        <a:xfrm>
          <a:off x="0" y="3925976"/>
          <a:ext cx="4231481" cy="685875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 err="1"/>
            <a:t>Arabuluculuk</a:t>
          </a:r>
          <a:r>
            <a:rPr lang="en-GB" sz="1300" b="0" kern="1200" dirty="0"/>
            <a:t> </a:t>
          </a:r>
          <a:r>
            <a:rPr lang="en-GB" sz="1300" b="0" kern="1200" dirty="0" err="1"/>
            <a:t>süreci</a:t>
          </a:r>
          <a:r>
            <a:rPr lang="en-GB" sz="1300" b="0" kern="1200" dirty="0"/>
            <a:t>, </a:t>
          </a:r>
          <a:r>
            <a:rPr lang="en-GB" sz="1300" b="0" kern="1200" dirty="0" err="1"/>
            <a:t>Denetimli</a:t>
          </a:r>
          <a:r>
            <a:rPr lang="en-GB" sz="1300" b="0" kern="1200" dirty="0"/>
            <a:t> </a:t>
          </a:r>
          <a:r>
            <a:rPr lang="en-GB" sz="1300" b="0" kern="1200" dirty="0" err="1"/>
            <a:t>Serbestlik</a:t>
          </a:r>
          <a:r>
            <a:rPr lang="en-GB" sz="1300" b="0" kern="1200" dirty="0"/>
            <a:t> </a:t>
          </a:r>
          <a:r>
            <a:rPr lang="en-GB" sz="1300" b="0" kern="1200" dirty="0" err="1"/>
            <a:t>Hizmetinde</a:t>
          </a:r>
          <a:r>
            <a:rPr lang="en-GB" sz="1300" b="0" kern="1200" dirty="0"/>
            <a:t> </a:t>
          </a:r>
          <a:r>
            <a:rPr lang="en-GB" sz="1300" b="0" kern="1200" dirty="0" err="1"/>
            <a:t>anlaşma</a:t>
          </a:r>
          <a:r>
            <a:rPr lang="en-GB" sz="1300" b="0" kern="1200" dirty="0"/>
            <a:t> </a:t>
          </a:r>
          <a:r>
            <a:rPr lang="en-GB" sz="1300" b="0" kern="1200" dirty="0" err="1"/>
            <a:t>sürecinin</a:t>
          </a:r>
          <a:r>
            <a:rPr lang="en-GB" sz="1300" b="0" kern="1200" dirty="0"/>
            <a:t> </a:t>
          </a:r>
          <a:r>
            <a:rPr lang="en-GB" sz="1300" b="0" kern="1200" dirty="0" err="1"/>
            <a:t>yerini</a:t>
          </a:r>
          <a:r>
            <a:rPr lang="en-GB" sz="1300" b="0" kern="1200" dirty="0"/>
            <a:t> </a:t>
          </a:r>
          <a:r>
            <a:rPr lang="en-GB" sz="1300" b="0" kern="1200" dirty="0" err="1"/>
            <a:t>aldığı</a:t>
          </a:r>
          <a:r>
            <a:rPr lang="en-GB" sz="1300" b="0" kern="1200" dirty="0"/>
            <a:t> </a:t>
          </a:r>
          <a:r>
            <a:rPr lang="en-GB" sz="1300" b="0" kern="1200" dirty="0" err="1"/>
            <a:t>için</a:t>
          </a:r>
          <a:r>
            <a:rPr lang="en-GB" sz="1300" b="0" kern="1200" dirty="0"/>
            <a:t> </a:t>
          </a:r>
          <a:r>
            <a:rPr lang="en-GB" sz="1300" b="0" kern="1200" dirty="0" err="1"/>
            <a:t>cezai</a:t>
          </a:r>
          <a:r>
            <a:rPr lang="en-GB" sz="1300" b="0" kern="1200" dirty="0"/>
            <a:t> </a:t>
          </a:r>
          <a:r>
            <a:rPr lang="en-GB" sz="1300" b="0" kern="1200" dirty="0" err="1"/>
            <a:t>işlemlere</a:t>
          </a:r>
          <a:r>
            <a:rPr lang="en-GB" sz="1300" b="0" kern="1200" dirty="0"/>
            <a:t> </a:t>
          </a:r>
          <a:r>
            <a:rPr lang="en-GB" sz="1300" b="0" kern="1200" dirty="0" err="1"/>
            <a:t>ilişkin</a:t>
          </a:r>
          <a:r>
            <a:rPr lang="en-GB" sz="1300" b="0" kern="1200" dirty="0"/>
            <a:t> </a:t>
          </a:r>
          <a:r>
            <a:rPr lang="en-GB" sz="1300" b="0" kern="1200" dirty="0" err="1"/>
            <a:t>herhangi</a:t>
          </a:r>
          <a:r>
            <a:rPr lang="en-GB" sz="1300" b="0" kern="1200" dirty="0"/>
            <a:t> </a:t>
          </a:r>
          <a:r>
            <a:rPr lang="en-GB" sz="1300" b="0" kern="1200" dirty="0" err="1"/>
            <a:t>bir</a:t>
          </a:r>
          <a:r>
            <a:rPr lang="en-GB" sz="1300" b="0" kern="1200" dirty="0"/>
            <a:t> </a:t>
          </a:r>
          <a:r>
            <a:rPr lang="en-GB" sz="1300" b="0" kern="1200" dirty="0" err="1"/>
            <a:t>istatistik</a:t>
          </a:r>
          <a:r>
            <a:rPr lang="en-GB" sz="1300" b="0" kern="1200" dirty="0"/>
            <a:t> </a:t>
          </a:r>
          <a:r>
            <a:rPr lang="en-GB" sz="1300" b="0" kern="1200" dirty="0" err="1"/>
            <a:t>bulunmamaktadır</a:t>
          </a:r>
          <a:r>
            <a:rPr lang="en-GB" sz="1300" b="0" kern="1200" dirty="0"/>
            <a:t>.</a:t>
          </a:r>
          <a:endParaRPr lang="en-US" sz="1300" kern="1200" dirty="0"/>
        </a:p>
      </dsp:txBody>
      <dsp:txXfrm>
        <a:off x="33482" y="3959458"/>
        <a:ext cx="4164517" cy="61891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192DCB-5862-F649-ABD5-1E2A9EDD8886}">
      <dsp:nvSpPr>
        <dsp:cNvPr id="0" name=""/>
        <dsp:cNvSpPr/>
      </dsp:nvSpPr>
      <dsp:spPr>
        <a:xfrm>
          <a:off x="889" y="854760"/>
          <a:ext cx="3123607" cy="198349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2D034A-5BE7-A143-9193-97EF497356E8}">
      <dsp:nvSpPr>
        <dsp:cNvPr id="0" name=""/>
        <dsp:cNvSpPr/>
      </dsp:nvSpPr>
      <dsp:spPr>
        <a:xfrm>
          <a:off x="347957" y="1184474"/>
          <a:ext cx="3123607" cy="198349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0" kern="1200" dirty="0" err="1"/>
            <a:t>Arabuluculuğa</a:t>
          </a:r>
          <a:r>
            <a:rPr lang="en-GB" sz="1700" b="0" kern="1200" dirty="0"/>
            <a:t> </a:t>
          </a:r>
          <a:r>
            <a:rPr lang="en-GB" sz="1700" b="0" kern="1200" dirty="0" err="1"/>
            <a:t>gelirseniz</a:t>
          </a:r>
          <a:r>
            <a:rPr lang="en-GB" sz="1700" b="0" kern="1200" dirty="0"/>
            <a:t> </a:t>
          </a:r>
          <a:r>
            <a:rPr lang="en-GB" sz="1700" b="0" kern="1200" dirty="0" err="1"/>
            <a:t>korkmayın</a:t>
          </a:r>
          <a:r>
            <a:rPr lang="en-GB" sz="1700" b="0" kern="1200" dirty="0"/>
            <a:t>, </a:t>
          </a:r>
          <a:r>
            <a:rPr lang="en-GB" sz="1700" b="0" kern="1200" dirty="0" err="1"/>
            <a:t>şüpheye</a:t>
          </a:r>
          <a:r>
            <a:rPr lang="en-GB" sz="1700" b="0" kern="1200" dirty="0"/>
            <a:t> </a:t>
          </a:r>
          <a:r>
            <a:rPr lang="en-GB" sz="1700" b="0" kern="1200" dirty="0" err="1"/>
            <a:t>yer</a:t>
          </a:r>
          <a:r>
            <a:rPr lang="en-GB" sz="1700" b="0" kern="1200" dirty="0"/>
            <a:t> yok. </a:t>
          </a:r>
          <a:r>
            <a:rPr lang="en-GB" sz="1700" b="0" kern="1200" dirty="0" err="1"/>
            <a:t>Neler</a:t>
          </a:r>
          <a:r>
            <a:rPr lang="en-GB" sz="1700" b="0" kern="1200" dirty="0"/>
            <a:t> </a:t>
          </a:r>
          <a:r>
            <a:rPr lang="en-GB" sz="1700" b="0" kern="1200" dirty="0" err="1"/>
            <a:t>olup</a:t>
          </a:r>
          <a:r>
            <a:rPr lang="en-GB" sz="1700" b="0" kern="1200" dirty="0"/>
            <a:t> </a:t>
          </a:r>
          <a:r>
            <a:rPr lang="en-GB" sz="1700" b="0" kern="1200" dirty="0" err="1"/>
            <a:t>bittiğine</a:t>
          </a:r>
          <a:r>
            <a:rPr lang="en-GB" sz="1700" b="0" kern="1200" dirty="0"/>
            <a:t> </a:t>
          </a:r>
          <a:r>
            <a:rPr lang="en-GB" sz="1700" b="0" kern="1200" dirty="0" err="1"/>
            <a:t>dair</a:t>
          </a:r>
          <a:r>
            <a:rPr lang="en-GB" sz="1700" b="0" kern="1200" dirty="0"/>
            <a:t> </a:t>
          </a:r>
          <a:r>
            <a:rPr lang="en-GB" sz="1700" b="0" kern="1200" dirty="0" err="1"/>
            <a:t>bilgi</a:t>
          </a:r>
          <a:r>
            <a:rPr lang="en-GB" sz="1700" b="0" kern="1200" dirty="0"/>
            <a:t> </a:t>
          </a:r>
          <a:r>
            <a:rPr lang="en-GB" sz="1700" b="0" kern="1200" dirty="0" err="1"/>
            <a:t>ve</a:t>
          </a:r>
          <a:r>
            <a:rPr lang="en-GB" sz="1700" b="0" kern="1200" dirty="0"/>
            <a:t> </a:t>
          </a:r>
          <a:r>
            <a:rPr lang="en-GB" sz="1700" b="0" kern="1200" dirty="0" err="1"/>
            <a:t>anlayışla</a:t>
          </a:r>
          <a:r>
            <a:rPr lang="en-GB" sz="1700" b="0" kern="1200" dirty="0"/>
            <a:t> </a:t>
          </a:r>
          <a:r>
            <a:rPr lang="en-GB" sz="1700" b="0" kern="1200" dirty="0" err="1"/>
            <a:t>beslenen</a:t>
          </a:r>
          <a:r>
            <a:rPr lang="en-GB" sz="1700" b="0" kern="1200" dirty="0"/>
            <a:t> </a:t>
          </a:r>
          <a:r>
            <a:rPr lang="en-GB" sz="1700" b="0" kern="1200" dirty="0" err="1"/>
            <a:t>enerjilerin</a:t>
          </a:r>
          <a:r>
            <a:rPr lang="en-GB" sz="1700" b="0" kern="1200" dirty="0"/>
            <a:t> </a:t>
          </a:r>
          <a:r>
            <a:rPr lang="en-GB" sz="1700" b="0" kern="1200" dirty="0" err="1"/>
            <a:t>birleşmesinde</a:t>
          </a:r>
          <a:r>
            <a:rPr lang="en-GB" sz="1700" b="0" kern="1200" dirty="0"/>
            <a:t> </a:t>
          </a:r>
          <a:r>
            <a:rPr lang="en-GB" sz="1700" b="0" kern="1200" dirty="0" err="1"/>
            <a:t>hareket</a:t>
          </a:r>
          <a:r>
            <a:rPr lang="en-GB" sz="1700" b="0" kern="1200" dirty="0"/>
            <a:t> </a:t>
          </a:r>
          <a:r>
            <a:rPr lang="en-GB" sz="1700" b="0" kern="1200" dirty="0" err="1"/>
            <a:t>sürecinin</a:t>
          </a:r>
          <a:r>
            <a:rPr lang="en-GB" sz="1700" b="0" kern="1200" dirty="0"/>
            <a:t> </a:t>
          </a:r>
          <a:r>
            <a:rPr lang="en-GB" sz="1700" b="0" kern="1200" dirty="0" err="1"/>
            <a:t>önemli</a:t>
          </a:r>
          <a:r>
            <a:rPr lang="en-GB" sz="1700" b="0" kern="1200" dirty="0"/>
            <a:t> </a:t>
          </a:r>
          <a:r>
            <a:rPr lang="en-GB" sz="1700" b="0" kern="1200" dirty="0" err="1"/>
            <a:t>olduğu</a:t>
          </a:r>
          <a:r>
            <a:rPr lang="en-GB" sz="1700" b="0" kern="1200" dirty="0"/>
            <a:t> </a:t>
          </a:r>
          <a:r>
            <a:rPr lang="en-GB" sz="1700" b="0" kern="1200" dirty="0" err="1"/>
            <a:t>bir</a:t>
          </a:r>
          <a:r>
            <a:rPr lang="en-GB" sz="1700" b="0" kern="1200" dirty="0"/>
            <a:t> </a:t>
          </a:r>
          <a:r>
            <a:rPr lang="en-GB" sz="1700" b="0" kern="1200" dirty="0" err="1"/>
            <a:t>yerdir</a:t>
          </a:r>
          <a:r>
            <a:rPr lang="en-GB" sz="1700" b="0" kern="1200" dirty="0"/>
            <a:t>. </a:t>
          </a:r>
          <a:r>
            <a:rPr lang="en-GB" sz="1700" b="0" kern="1200" dirty="0" err="1"/>
            <a:t>İleriye</a:t>
          </a:r>
          <a:r>
            <a:rPr lang="en-GB" sz="1700" b="0" kern="1200" dirty="0"/>
            <a:t> </a:t>
          </a:r>
          <a:r>
            <a:rPr lang="en-GB" sz="1700" b="0" kern="1200" dirty="0" err="1"/>
            <a:t>giden</a:t>
          </a:r>
          <a:r>
            <a:rPr lang="en-GB" sz="1700" b="0" kern="1200" dirty="0"/>
            <a:t> </a:t>
          </a:r>
          <a:r>
            <a:rPr lang="en-GB" sz="1700" b="0" kern="1200" dirty="0" err="1"/>
            <a:t>yol</a:t>
          </a:r>
          <a:r>
            <a:rPr lang="en-GB" sz="1700" b="0" kern="1200" dirty="0"/>
            <a:t> </a:t>
          </a:r>
          <a:r>
            <a:rPr lang="en-GB" sz="1700" b="0" kern="1200" dirty="0" err="1"/>
            <a:t>budur</a:t>
          </a:r>
          <a:r>
            <a:rPr lang="en-GB" sz="1700" b="0" kern="1200" dirty="0"/>
            <a:t>!</a:t>
          </a:r>
          <a:endParaRPr lang="en-US" sz="1700" kern="1200" dirty="0"/>
        </a:p>
      </dsp:txBody>
      <dsp:txXfrm>
        <a:off x="406051" y="1242568"/>
        <a:ext cx="3007419" cy="1867302"/>
      </dsp:txXfrm>
    </dsp:sp>
    <dsp:sp modelId="{0068251A-18D9-2C44-B05F-8352C80E9EAB}">
      <dsp:nvSpPr>
        <dsp:cNvPr id="0" name=""/>
        <dsp:cNvSpPr/>
      </dsp:nvSpPr>
      <dsp:spPr>
        <a:xfrm>
          <a:off x="3818632" y="854760"/>
          <a:ext cx="3123607" cy="198349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155634-ECEE-3846-84B0-F81BD62891A3}">
      <dsp:nvSpPr>
        <dsp:cNvPr id="0" name=""/>
        <dsp:cNvSpPr/>
      </dsp:nvSpPr>
      <dsp:spPr>
        <a:xfrm>
          <a:off x="4165699" y="1184474"/>
          <a:ext cx="3123607" cy="198349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700" kern="1200" dirty="0" err="1"/>
            <a:t>Trust</a:t>
          </a:r>
          <a:r>
            <a:rPr lang="lv-LV" sz="1700" kern="1200" dirty="0"/>
            <a:t> </a:t>
          </a:r>
          <a:r>
            <a:rPr lang="lv-LV" sz="1700" kern="1200" dirty="0" err="1"/>
            <a:t>the</a:t>
          </a:r>
          <a:r>
            <a:rPr lang="lv-LV" sz="1700" kern="1200" dirty="0"/>
            <a:t> </a:t>
          </a:r>
          <a:r>
            <a:rPr lang="lv-LV" sz="1700" kern="1200" dirty="0" err="1"/>
            <a:t>Mediation</a:t>
          </a:r>
          <a:r>
            <a:rPr lang="lv-LV" sz="1700" kern="1200" dirty="0"/>
            <a:t>! </a:t>
          </a:r>
          <a:r>
            <a:rPr lang="ru-RU" sz="1700" kern="1200" dirty="0"/>
            <a:t> </a:t>
          </a:r>
          <a:endParaRPr lang="en-US" sz="1700" kern="1200" dirty="0"/>
        </a:p>
      </dsp:txBody>
      <dsp:txXfrm>
        <a:off x="4223793" y="1242568"/>
        <a:ext cx="3007419" cy="186730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BB2193-0506-FC43-BF7E-4021F0E1D323}">
      <dsp:nvSpPr>
        <dsp:cNvPr id="0" name=""/>
        <dsp:cNvSpPr/>
      </dsp:nvSpPr>
      <dsp:spPr>
        <a:xfrm>
          <a:off x="0" y="1757230"/>
          <a:ext cx="4231481" cy="66163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/>
            <a:t>www.s</a:t>
          </a:r>
          <a:r>
            <a:rPr lang="en-US" sz="2900" kern="1200"/>
            <a:t>ertificetimediatori.lv </a:t>
          </a:r>
        </a:p>
      </dsp:txBody>
      <dsp:txXfrm>
        <a:off x="32298" y="1789528"/>
        <a:ext cx="4166885" cy="597039"/>
      </dsp:txXfrm>
    </dsp:sp>
    <dsp:sp modelId="{5BFA6530-6294-5D44-B0AB-24277F281DBB}">
      <dsp:nvSpPr>
        <dsp:cNvPr id="0" name=""/>
        <dsp:cNvSpPr/>
      </dsp:nvSpPr>
      <dsp:spPr>
        <a:xfrm>
          <a:off x="0" y="2502385"/>
          <a:ext cx="4231481" cy="661635"/>
        </a:xfrm>
        <a:prstGeom prst="roundRect">
          <a:avLst/>
        </a:prstGeom>
        <a:solidFill>
          <a:schemeClr val="accent5">
            <a:hueOff val="2356783"/>
            <a:satOff val="-11270"/>
            <a:lumOff val="123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/>
            <a:t>www.smp.lv</a:t>
          </a:r>
          <a:r>
            <a:rPr lang="en-US" sz="2900" kern="1200" dirty="0"/>
            <a:t> </a:t>
          </a:r>
        </a:p>
      </dsp:txBody>
      <dsp:txXfrm>
        <a:off x="32298" y="2534683"/>
        <a:ext cx="4166885" cy="5970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C3E13B-569C-1F4B-9D7C-879DB80F0EBD}" type="datetimeFigureOut">
              <a:rPr lang="en-US" smtClean="0"/>
              <a:t>11/28/24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D6CBE-799F-DD48-85F5-145F75681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564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D6CBE-799F-DD48-85F5-145F75681D8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343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1D6CBE-799F-DD48-85F5-145F75681D8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283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51DEABC-D766-4322-8E78-B830FAE35C72}" type="datetime4">
              <a:rPr lang="en-US" smtClean="0"/>
              <a:pPr/>
              <a:t>November 28,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3084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November 28,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783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November 28,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3307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November 28,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25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November 28,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5338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November 28,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384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November 28, 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385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November 28, 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484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November 28, 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085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November 28,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876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November 28,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9562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7D0EFEE-2756-4A20-BF2A-63F0A94F99AC}" type="datetime4">
              <a:rPr lang="en-US" smtClean="0"/>
              <a:pPr/>
              <a:t>November 28,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3481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130" r:id="rId2"/>
    <p:sldLayoutId id="2147484131" r:id="rId3"/>
    <p:sldLayoutId id="2147484132" r:id="rId4"/>
    <p:sldLayoutId id="2147484133" r:id="rId5"/>
    <p:sldLayoutId id="2147484134" r:id="rId6"/>
    <p:sldLayoutId id="2147484135" r:id="rId7"/>
    <p:sldLayoutId id="2147484136" r:id="rId8"/>
    <p:sldLayoutId id="2147484137" r:id="rId9"/>
    <p:sldLayoutId id="2147484138" r:id="rId10"/>
    <p:sldLayoutId id="2147484139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200C8B5-FB5A-4F8B-A9BD-693C051418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4FAE1107-CEC3-4041-8BAA-CDB6F6759B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10141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411" y="585216"/>
            <a:ext cx="4211052" cy="1499616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39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Letonya'da</a:t>
            </a:r>
            <a:r>
              <a:rPr lang="en-US" sz="39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Arabuluculuk</a:t>
            </a:r>
            <a:endParaRPr lang="en-US" sz="39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AEA88FB-F5DD-45CE-AAE1-7B33D0ABD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body" sz="half" idx="2"/>
          </p:nvPr>
        </p:nvSpPr>
        <p:spPr>
          <a:xfrm>
            <a:off x="768096" y="2286000"/>
            <a:ext cx="2843784" cy="3931920"/>
          </a:xfrm>
        </p:spPr>
        <p:txBody>
          <a:bodyPr vert="horz" lIns="45720" tIns="45720" rIns="4572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Faila Abbasova
</a:t>
            </a:r>
            <a:r>
              <a:rPr lang="en-US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Letonya</a:t>
            </a: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Sertifikalı</a:t>
            </a: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Arabulucular</a:t>
            </a: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Konseyi</a:t>
            </a: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Başkanı</a:t>
            </a: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
</a:t>
            </a:r>
            <a:r>
              <a:rPr lang="en-US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Arabuluculuk</a:t>
            </a: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süpervizörü</a:t>
            </a: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
Ankara, 2024</a:t>
            </a: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5" name="Picture 4" descr="A picture containing text, businesscard, vector graphics&#10;&#10;Description automatically generated">
            <a:extLst>
              <a:ext uri="{FF2B5EF4-FFF2-40B4-BE49-F238E27FC236}">
                <a16:creationId xmlns:a16="http://schemas.microsoft.com/office/drawing/2014/main" id="{591FE31A-E41D-4FB9-8E5D-D84E9AC970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67" r="-3" b="-3"/>
          <a:stretch/>
        </p:blipFill>
        <p:spPr>
          <a:xfrm>
            <a:off x="4572000" y="1635655"/>
            <a:ext cx="4091940" cy="35866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65588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E788E97-35E3-D56B-FF19-C31CDA368E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3550658"/>
              </p:ext>
            </p:extLst>
          </p:nvPr>
        </p:nvGraphicFramePr>
        <p:xfrm>
          <a:off x="457199" y="142240"/>
          <a:ext cx="8193505" cy="63818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67001">
                  <a:extLst>
                    <a:ext uri="{9D8B030D-6E8A-4147-A177-3AD203B41FA5}">
                      <a16:colId xmlns:a16="http://schemas.microsoft.com/office/drawing/2014/main" val="913269739"/>
                    </a:ext>
                  </a:extLst>
                </a:gridCol>
                <a:gridCol w="746760">
                  <a:extLst>
                    <a:ext uri="{9D8B030D-6E8A-4147-A177-3AD203B41FA5}">
                      <a16:colId xmlns:a16="http://schemas.microsoft.com/office/drawing/2014/main" val="176914620"/>
                    </a:ext>
                  </a:extLst>
                </a:gridCol>
                <a:gridCol w="690880">
                  <a:extLst>
                    <a:ext uri="{9D8B030D-6E8A-4147-A177-3AD203B41FA5}">
                      <a16:colId xmlns:a16="http://schemas.microsoft.com/office/drawing/2014/main" val="268818923"/>
                    </a:ext>
                  </a:extLst>
                </a:gridCol>
                <a:gridCol w="619760">
                  <a:extLst>
                    <a:ext uri="{9D8B030D-6E8A-4147-A177-3AD203B41FA5}">
                      <a16:colId xmlns:a16="http://schemas.microsoft.com/office/drawing/2014/main" val="55970488"/>
                    </a:ext>
                  </a:extLst>
                </a:gridCol>
                <a:gridCol w="589280">
                  <a:extLst>
                    <a:ext uri="{9D8B030D-6E8A-4147-A177-3AD203B41FA5}">
                      <a16:colId xmlns:a16="http://schemas.microsoft.com/office/drawing/2014/main" val="354211899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844066671"/>
                    </a:ext>
                  </a:extLst>
                </a:gridCol>
                <a:gridCol w="568960">
                  <a:extLst>
                    <a:ext uri="{9D8B030D-6E8A-4147-A177-3AD203B41FA5}">
                      <a16:colId xmlns:a16="http://schemas.microsoft.com/office/drawing/2014/main" val="2076299180"/>
                    </a:ext>
                  </a:extLst>
                </a:gridCol>
                <a:gridCol w="568960">
                  <a:extLst>
                    <a:ext uri="{9D8B030D-6E8A-4147-A177-3AD203B41FA5}">
                      <a16:colId xmlns:a16="http://schemas.microsoft.com/office/drawing/2014/main" val="1553692634"/>
                    </a:ext>
                  </a:extLst>
                </a:gridCol>
                <a:gridCol w="518160">
                  <a:extLst>
                    <a:ext uri="{9D8B030D-6E8A-4147-A177-3AD203B41FA5}">
                      <a16:colId xmlns:a16="http://schemas.microsoft.com/office/drawing/2014/main" val="3004348085"/>
                    </a:ext>
                  </a:extLst>
                </a:gridCol>
                <a:gridCol w="583664">
                  <a:extLst>
                    <a:ext uri="{9D8B030D-6E8A-4147-A177-3AD203B41FA5}">
                      <a16:colId xmlns:a16="http://schemas.microsoft.com/office/drawing/2014/main" val="1865281641"/>
                    </a:ext>
                  </a:extLst>
                </a:gridCol>
              </a:tblGrid>
              <a:tr h="2981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Arabulucu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istatistikleri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</a:rPr>
                        <a:t>2015.</a:t>
                      </a:r>
                      <a:endParaRPr lang="en-L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dirty="0">
                          <a:effectLst/>
                        </a:rPr>
                        <a:t>2016.</a:t>
                      </a:r>
                      <a:endParaRPr lang="en-L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</a:rPr>
                        <a:t>2017.</a:t>
                      </a:r>
                      <a:endParaRPr lang="en-L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</a:rPr>
                        <a:t>2018.</a:t>
                      </a:r>
                      <a:endParaRPr lang="en-L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</a:rPr>
                        <a:t>2019.</a:t>
                      </a:r>
                      <a:endParaRPr lang="en-L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dirty="0">
                          <a:effectLst/>
                        </a:rPr>
                        <a:t>2020.</a:t>
                      </a:r>
                      <a:endParaRPr lang="en-L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</a:rPr>
                        <a:t>2021.</a:t>
                      </a:r>
                      <a:endParaRPr lang="en-L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</a:rPr>
                        <a:t>2022</a:t>
                      </a:r>
                      <a:endParaRPr lang="en-L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</a:rPr>
                        <a:t>2023</a:t>
                      </a:r>
                      <a:endParaRPr lang="en-L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extLst>
                  <a:ext uri="{0D108BD9-81ED-4DB2-BD59-A6C34878D82A}">
                    <a16:rowId xmlns:a16="http://schemas.microsoft.com/office/drawing/2014/main" val="3019678932"/>
                  </a:ext>
                </a:extLst>
              </a:tr>
              <a:tr h="4410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 err="1">
                          <a:effectLst/>
                        </a:rPr>
                        <a:t>Arabuluculuğa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ilgi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duyan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aramalar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ve</a:t>
                      </a:r>
                      <a:r>
                        <a:rPr lang="en-GB" sz="1400" dirty="0">
                          <a:effectLst/>
                        </a:rPr>
                        <a:t> e-</a:t>
                      </a:r>
                      <a:r>
                        <a:rPr lang="en-GB" sz="1400" dirty="0" err="1">
                          <a:effectLst/>
                        </a:rPr>
                        <a:t>postalar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aldı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 dirty="0">
                          <a:effectLst/>
                        </a:rPr>
                        <a:t>398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519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921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842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656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814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930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703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1504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extLst>
                  <a:ext uri="{0D108BD9-81ED-4DB2-BD59-A6C34878D82A}">
                    <a16:rowId xmlns:a16="http://schemas.microsoft.com/office/drawing/2014/main" val="92502849"/>
                  </a:ext>
                </a:extLst>
              </a:tr>
              <a:tr h="4410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Başlatılan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arabuluculuk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süreç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sayısı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115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135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402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385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241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354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389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354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477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extLst>
                  <a:ext uri="{0D108BD9-81ED-4DB2-BD59-A6C34878D82A}">
                    <a16:rowId xmlns:a16="http://schemas.microsoft.com/office/drawing/2014/main" val="2384430016"/>
                  </a:ext>
                </a:extLst>
              </a:tr>
              <a:tr h="4410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Tam </a:t>
                      </a:r>
                      <a:r>
                        <a:rPr lang="en-GB" sz="1400" dirty="0" err="1">
                          <a:effectLst/>
                        </a:rPr>
                        <a:t>bir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anlaşma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veya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dostane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bir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anlaşma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ile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sona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erdi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41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53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167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194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115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154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172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150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279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extLst>
                  <a:ext uri="{0D108BD9-81ED-4DB2-BD59-A6C34878D82A}">
                    <a16:rowId xmlns:a16="http://schemas.microsoft.com/office/drawing/2014/main" val="1763695707"/>
                  </a:ext>
                </a:extLst>
              </a:tr>
              <a:tr h="4410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 err="1">
                          <a:effectLst/>
                        </a:rPr>
                        <a:t>Kısmi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bir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anlaşma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ile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sona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erdi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12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20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51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47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40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57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68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59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73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extLst>
                  <a:ext uri="{0D108BD9-81ED-4DB2-BD59-A6C34878D82A}">
                    <a16:rowId xmlns:a16="http://schemas.microsoft.com/office/drawing/2014/main" val="2737520789"/>
                  </a:ext>
                </a:extLst>
              </a:tr>
              <a:tr h="2154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Anlaşma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olmadan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sona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erdi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36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35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89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89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67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103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90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89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114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extLst>
                  <a:ext uri="{0D108BD9-81ED-4DB2-BD59-A6C34878D82A}">
                    <a16:rowId xmlns:a16="http://schemas.microsoft.com/office/drawing/2014/main" val="1156159034"/>
                  </a:ext>
                </a:extLst>
              </a:tr>
              <a:tr h="4410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 err="1">
                          <a:effectLst/>
                        </a:rPr>
                        <a:t>Sonucun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teyidi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hazırlandı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47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50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162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190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123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171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201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147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264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extLst>
                  <a:ext uri="{0D108BD9-81ED-4DB2-BD59-A6C34878D82A}">
                    <a16:rowId xmlns:a16="http://schemas.microsoft.com/office/drawing/2014/main" val="3837257413"/>
                  </a:ext>
                </a:extLst>
              </a:tr>
              <a:tr h="4407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 dirty="0" err="1">
                          <a:effectLst/>
                        </a:rPr>
                        <a:t>Yanıt</a:t>
                      </a:r>
                      <a:r>
                        <a:rPr lang="lv-LV" sz="1400" dirty="0">
                          <a:effectLst/>
                        </a:rPr>
                        <a:t> </a:t>
                      </a:r>
                      <a:r>
                        <a:rPr lang="lv-LV" sz="1400" dirty="0" err="1">
                          <a:effectLst/>
                        </a:rPr>
                        <a:t>veren</a:t>
                      </a:r>
                      <a:r>
                        <a:rPr lang="lv-LV" sz="1400" dirty="0">
                          <a:effectLst/>
                        </a:rPr>
                        <a:t> </a:t>
                      </a:r>
                      <a:r>
                        <a:rPr lang="lv-LV" sz="1400" dirty="0" err="1">
                          <a:effectLst/>
                        </a:rPr>
                        <a:t>arabulucu</a:t>
                      </a:r>
                      <a:r>
                        <a:rPr lang="lv-LV" sz="1400" dirty="0">
                          <a:effectLst/>
                        </a:rPr>
                        <a:t> </a:t>
                      </a:r>
                      <a:r>
                        <a:rPr lang="lv-LV" sz="1400" dirty="0" err="1">
                          <a:effectLst/>
                        </a:rPr>
                        <a:t>sayısı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34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38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46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44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44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44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 dirty="0">
                          <a:effectLst/>
                        </a:rPr>
                        <a:t>45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42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46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extLst>
                  <a:ext uri="{0D108BD9-81ED-4DB2-BD59-A6C34878D82A}">
                    <a16:rowId xmlns:a16="http://schemas.microsoft.com/office/drawing/2014/main" val="2657540910"/>
                  </a:ext>
                </a:extLst>
              </a:tr>
              <a:tr h="4410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 err="1">
                          <a:effectLst/>
                        </a:rPr>
                        <a:t>Arabuluculuğun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gerçekleştiği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dava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kategorisi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</a:rPr>
                        <a:t>2015.</a:t>
                      </a:r>
                      <a:endParaRPr lang="en-L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</a:rPr>
                        <a:t>2016.</a:t>
                      </a:r>
                      <a:endParaRPr lang="en-L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</a:rPr>
                        <a:t>2017.</a:t>
                      </a:r>
                      <a:endParaRPr lang="en-L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</a:rPr>
                        <a:t>2018.</a:t>
                      </a:r>
                      <a:endParaRPr lang="en-L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dirty="0">
                          <a:effectLst/>
                        </a:rPr>
                        <a:t>2019.</a:t>
                      </a:r>
                      <a:endParaRPr lang="en-L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</a:rPr>
                        <a:t>2020.</a:t>
                      </a:r>
                      <a:endParaRPr lang="en-L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dirty="0">
                          <a:effectLst/>
                        </a:rPr>
                        <a:t>2021.</a:t>
                      </a:r>
                      <a:endParaRPr lang="en-L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>
                          <a:effectLst/>
                        </a:rPr>
                        <a:t>2022</a:t>
                      </a:r>
                      <a:endParaRPr lang="en-L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dirty="0">
                          <a:effectLst/>
                        </a:rPr>
                        <a:t>2023</a:t>
                      </a:r>
                      <a:endParaRPr lang="en-L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extLst>
                  <a:ext uri="{0D108BD9-81ED-4DB2-BD59-A6C34878D82A}">
                    <a16:rowId xmlns:a16="http://schemas.microsoft.com/office/drawing/2014/main" val="1654572155"/>
                  </a:ext>
                </a:extLst>
              </a:tr>
              <a:tr h="2154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 err="1">
                          <a:effectLst/>
                        </a:rPr>
                        <a:t>Aile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78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110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351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334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 dirty="0">
                          <a:effectLst/>
                        </a:rPr>
                        <a:t>197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291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346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318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397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extLst>
                  <a:ext uri="{0D108BD9-81ED-4DB2-BD59-A6C34878D82A}">
                    <a16:rowId xmlns:a16="http://schemas.microsoft.com/office/drawing/2014/main" val="1918534224"/>
                  </a:ext>
                </a:extLst>
              </a:tr>
              <a:tr h="2154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 err="1">
                          <a:effectLst/>
                        </a:rPr>
                        <a:t>Ticari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15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11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15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13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 dirty="0">
                          <a:effectLst/>
                        </a:rPr>
                        <a:t>6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11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14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6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20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extLst>
                  <a:ext uri="{0D108BD9-81ED-4DB2-BD59-A6C34878D82A}">
                    <a16:rowId xmlns:a16="http://schemas.microsoft.com/office/drawing/2014/main" val="3714365373"/>
                  </a:ext>
                </a:extLst>
              </a:tr>
              <a:tr h="4410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 err="1">
                          <a:effectLst/>
                        </a:rPr>
                        <a:t>Gayrimenkul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Uyuşmazlıkları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11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7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8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10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 dirty="0">
                          <a:effectLst/>
                        </a:rPr>
                        <a:t>6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11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6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8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18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extLst>
                  <a:ext uri="{0D108BD9-81ED-4DB2-BD59-A6C34878D82A}">
                    <a16:rowId xmlns:a16="http://schemas.microsoft.com/office/drawing/2014/main" val="1535661658"/>
                  </a:ext>
                </a:extLst>
              </a:tr>
              <a:tr h="2154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 err="1">
                          <a:effectLst/>
                        </a:rPr>
                        <a:t>Kalıtsal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3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2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6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5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 dirty="0">
                          <a:effectLst/>
                        </a:rPr>
                        <a:t>5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4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6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8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extLst>
                  <a:ext uri="{0D108BD9-81ED-4DB2-BD59-A6C34878D82A}">
                    <a16:rowId xmlns:a16="http://schemas.microsoft.com/office/drawing/2014/main" val="2473982214"/>
                  </a:ext>
                </a:extLst>
              </a:tr>
              <a:tr h="2154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Emek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4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3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16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19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 dirty="0">
                          <a:effectLst/>
                        </a:rPr>
                        <a:t>9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12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5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8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22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extLst>
                  <a:ext uri="{0D108BD9-81ED-4DB2-BD59-A6C34878D82A}">
                    <a16:rowId xmlns:a16="http://schemas.microsoft.com/office/drawing/2014/main" val="4216569242"/>
                  </a:ext>
                </a:extLst>
              </a:tr>
              <a:tr h="7812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 err="1">
                          <a:effectLst/>
                        </a:rPr>
                        <a:t>Diğerleri</a:t>
                      </a:r>
                      <a:r>
                        <a:rPr lang="en-GB" sz="1400" dirty="0">
                          <a:effectLst/>
                        </a:rPr>
                        <a:t> (Kira/</a:t>
                      </a:r>
                      <a:r>
                        <a:rPr lang="en-GB" sz="1400" dirty="0" err="1">
                          <a:effectLst/>
                        </a:rPr>
                        <a:t>kira</a:t>
                      </a:r>
                      <a:r>
                        <a:rPr lang="en-GB" sz="1400" dirty="0">
                          <a:effectLst/>
                        </a:rPr>
                        <a:t>, </a:t>
                      </a:r>
                      <a:r>
                        <a:rPr lang="en-GB" sz="1400" dirty="0" err="1">
                          <a:effectLst/>
                        </a:rPr>
                        <a:t>eğitim</a:t>
                      </a:r>
                      <a:r>
                        <a:rPr lang="en-GB" sz="1400" dirty="0">
                          <a:effectLst/>
                        </a:rPr>
                        <a:t>, </a:t>
                      </a:r>
                      <a:r>
                        <a:rPr lang="en-GB" sz="1400" dirty="0" err="1">
                          <a:effectLst/>
                        </a:rPr>
                        <a:t>komşuluk</a:t>
                      </a:r>
                      <a:r>
                        <a:rPr lang="en-GB" sz="1400" dirty="0">
                          <a:effectLst/>
                        </a:rPr>
                        <a:t>, </a:t>
                      </a:r>
                      <a:r>
                        <a:rPr lang="en-GB" sz="1400" dirty="0" err="1">
                          <a:effectLst/>
                        </a:rPr>
                        <a:t>finans</a:t>
                      </a:r>
                      <a:r>
                        <a:rPr lang="en-GB" sz="1400" dirty="0">
                          <a:effectLst/>
                        </a:rPr>
                        <a:t>, </a:t>
                      </a:r>
                      <a:r>
                        <a:rPr lang="en-GB" sz="1400" dirty="0" err="1">
                          <a:effectLst/>
                        </a:rPr>
                        <a:t>sigorta</a:t>
                      </a:r>
                      <a:r>
                        <a:rPr lang="en-GB" sz="1400" dirty="0">
                          <a:effectLst/>
                        </a:rPr>
                        <a:t>, Victim_ </a:t>
                      </a:r>
                      <a:r>
                        <a:rPr lang="en-GB" sz="1400" dirty="0" err="1">
                          <a:effectLst/>
                        </a:rPr>
                        <a:t>suçlu</a:t>
                      </a:r>
                      <a:r>
                        <a:rPr lang="en-GB" sz="1400" dirty="0">
                          <a:effectLst/>
                        </a:rPr>
                        <a:t>- </a:t>
                      </a:r>
                      <a:r>
                        <a:rPr lang="en-GB" sz="1400" dirty="0" err="1">
                          <a:effectLst/>
                        </a:rPr>
                        <a:t>dostane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anlaşma</a:t>
                      </a:r>
                      <a:r>
                        <a:rPr lang="en-GB" sz="1400" dirty="0">
                          <a:effectLst/>
                        </a:rPr>
                        <a:t>)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4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3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6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4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 dirty="0">
                          <a:effectLst/>
                        </a:rPr>
                        <a:t>22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27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14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8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12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extLst>
                  <a:ext uri="{0D108BD9-81ED-4DB2-BD59-A6C34878D82A}">
                    <a16:rowId xmlns:a16="http://schemas.microsoft.com/office/drawing/2014/main" val="2075275505"/>
                  </a:ext>
                </a:extLst>
              </a:tr>
              <a:tr h="2154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 err="1">
                          <a:effectLst/>
                        </a:rPr>
                        <a:t>Beraber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 dirty="0">
                          <a:effectLst/>
                        </a:rPr>
                        <a:t>115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 dirty="0">
                          <a:effectLst/>
                        </a:rPr>
                        <a:t>136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 dirty="0">
                          <a:effectLst/>
                        </a:rPr>
                        <a:t>402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 dirty="0">
                          <a:effectLst/>
                        </a:rPr>
                        <a:t>385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 dirty="0">
                          <a:effectLst/>
                        </a:rPr>
                        <a:t>241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354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389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354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477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extLst>
                  <a:ext uri="{0D108BD9-81ED-4DB2-BD59-A6C34878D82A}">
                    <a16:rowId xmlns:a16="http://schemas.microsoft.com/office/drawing/2014/main" val="1985028015"/>
                  </a:ext>
                </a:extLst>
              </a:tr>
              <a:tr h="2154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 err="1">
                          <a:effectLst/>
                        </a:rPr>
                        <a:t>Ankete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katılanların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arabulucu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sayısı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 dirty="0">
                          <a:effectLst/>
                        </a:rPr>
                        <a:t>34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 dirty="0">
                          <a:effectLst/>
                        </a:rPr>
                        <a:t>38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 dirty="0">
                          <a:effectLst/>
                        </a:rPr>
                        <a:t>46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 dirty="0">
                          <a:effectLst/>
                        </a:rPr>
                        <a:t>44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 dirty="0">
                          <a:effectLst/>
                        </a:rPr>
                        <a:t>44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 dirty="0">
                          <a:effectLst/>
                        </a:rPr>
                        <a:t>44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 dirty="0">
                          <a:effectLst/>
                        </a:rPr>
                        <a:t>45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 dirty="0">
                          <a:effectLst/>
                        </a:rPr>
                        <a:t>42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 dirty="0">
                          <a:effectLst/>
                        </a:rPr>
                        <a:t>46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2" marR="59002" marT="0" marB="0" anchor="ctr"/>
                </a:tc>
                <a:extLst>
                  <a:ext uri="{0D108BD9-81ED-4DB2-BD59-A6C34878D82A}">
                    <a16:rowId xmlns:a16="http://schemas.microsoft.com/office/drawing/2014/main" val="3776058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9410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D61ED-5B13-65AF-0D3D-C544D8D58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          </a:t>
            </a:r>
            <a:r>
              <a:rPr lang="en-GB" sz="3600" b="1" dirty="0" err="1">
                <a:solidFill>
                  <a:srgbClr val="00206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İstatistik</a:t>
            </a:r>
            <a:endParaRPr lang="en-LV" sz="3600" b="1" dirty="0">
              <a:solidFill>
                <a:srgbClr val="002060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4F719C1-57E9-22A1-D706-BA14EFD2E6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7032548"/>
              </p:ext>
            </p:extLst>
          </p:nvPr>
        </p:nvGraphicFramePr>
        <p:xfrm>
          <a:off x="457200" y="1668502"/>
          <a:ext cx="7918703" cy="46497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9600">
                  <a:extLst>
                    <a:ext uri="{9D8B030D-6E8A-4147-A177-3AD203B41FA5}">
                      <a16:colId xmlns:a16="http://schemas.microsoft.com/office/drawing/2014/main" val="2949390221"/>
                    </a:ext>
                  </a:extLst>
                </a:gridCol>
                <a:gridCol w="670560">
                  <a:extLst>
                    <a:ext uri="{9D8B030D-6E8A-4147-A177-3AD203B41FA5}">
                      <a16:colId xmlns:a16="http://schemas.microsoft.com/office/drawing/2014/main" val="62564426"/>
                    </a:ext>
                  </a:extLst>
                </a:gridCol>
                <a:gridCol w="599440">
                  <a:extLst>
                    <a:ext uri="{9D8B030D-6E8A-4147-A177-3AD203B41FA5}">
                      <a16:colId xmlns:a16="http://schemas.microsoft.com/office/drawing/2014/main" val="4138630331"/>
                    </a:ext>
                  </a:extLst>
                </a:gridCol>
                <a:gridCol w="538480">
                  <a:extLst>
                    <a:ext uri="{9D8B030D-6E8A-4147-A177-3AD203B41FA5}">
                      <a16:colId xmlns:a16="http://schemas.microsoft.com/office/drawing/2014/main" val="4119703232"/>
                    </a:ext>
                  </a:extLst>
                </a:gridCol>
                <a:gridCol w="576656">
                  <a:extLst>
                    <a:ext uri="{9D8B030D-6E8A-4147-A177-3AD203B41FA5}">
                      <a16:colId xmlns:a16="http://schemas.microsoft.com/office/drawing/2014/main" val="1681647026"/>
                    </a:ext>
                  </a:extLst>
                </a:gridCol>
                <a:gridCol w="472615">
                  <a:extLst>
                    <a:ext uri="{9D8B030D-6E8A-4147-A177-3AD203B41FA5}">
                      <a16:colId xmlns:a16="http://schemas.microsoft.com/office/drawing/2014/main" val="1340097896"/>
                    </a:ext>
                  </a:extLst>
                </a:gridCol>
                <a:gridCol w="472615">
                  <a:extLst>
                    <a:ext uri="{9D8B030D-6E8A-4147-A177-3AD203B41FA5}">
                      <a16:colId xmlns:a16="http://schemas.microsoft.com/office/drawing/2014/main" val="1068026753"/>
                    </a:ext>
                  </a:extLst>
                </a:gridCol>
                <a:gridCol w="521740">
                  <a:extLst>
                    <a:ext uri="{9D8B030D-6E8A-4147-A177-3AD203B41FA5}">
                      <a16:colId xmlns:a16="http://schemas.microsoft.com/office/drawing/2014/main" val="3879058946"/>
                    </a:ext>
                  </a:extLst>
                </a:gridCol>
                <a:gridCol w="464145">
                  <a:extLst>
                    <a:ext uri="{9D8B030D-6E8A-4147-A177-3AD203B41FA5}">
                      <a16:colId xmlns:a16="http://schemas.microsoft.com/office/drawing/2014/main" val="1203690853"/>
                    </a:ext>
                  </a:extLst>
                </a:gridCol>
                <a:gridCol w="452852">
                  <a:extLst>
                    <a:ext uri="{9D8B030D-6E8A-4147-A177-3AD203B41FA5}">
                      <a16:colId xmlns:a16="http://schemas.microsoft.com/office/drawing/2014/main" val="389674790"/>
                    </a:ext>
                  </a:extLst>
                </a:gridCol>
              </a:tblGrid>
              <a:tr h="7088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br>
                        <a:rPr lang="en-US" sz="1400" dirty="0">
                          <a:effectLst/>
                        </a:rPr>
                      </a:br>
                      <a:r>
                        <a:rPr lang="lv-LV" sz="1400" dirty="0" err="1">
                          <a:effectLst/>
                        </a:rPr>
                        <a:t>Arabuluculuğu</a:t>
                      </a:r>
                      <a:r>
                        <a:rPr lang="lv-LV" sz="1400" dirty="0">
                          <a:effectLst/>
                        </a:rPr>
                        <a:t> </a:t>
                      </a:r>
                      <a:r>
                        <a:rPr lang="lv-LV" sz="1400" dirty="0" err="1">
                          <a:effectLst/>
                        </a:rPr>
                        <a:t>kim</a:t>
                      </a:r>
                      <a:r>
                        <a:rPr lang="lv-LV" sz="1400" dirty="0">
                          <a:effectLst/>
                        </a:rPr>
                        <a:t> </a:t>
                      </a:r>
                      <a:r>
                        <a:rPr lang="lv-LV" sz="1400" dirty="0" err="1">
                          <a:effectLst/>
                        </a:rPr>
                        <a:t>tavsiye</a:t>
                      </a:r>
                      <a:r>
                        <a:rPr lang="lv-LV" sz="1400" dirty="0">
                          <a:effectLst/>
                        </a:rPr>
                        <a:t> </a:t>
                      </a:r>
                      <a:r>
                        <a:rPr lang="lv-LV" sz="1400" dirty="0" err="1">
                          <a:effectLst/>
                        </a:rPr>
                        <a:t>etti</a:t>
                      </a:r>
                      <a:r>
                        <a:rPr lang="lv-LV" sz="1400" dirty="0">
                          <a:effectLst/>
                        </a:rPr>
                        <a:t>*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dirty="0">
                          <a:effectLst/>
                        </a:rPr>
                        <a:t>2015.</a:t>
                      </a:r>
                      <a:endParaRPr lang="en-L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dirty="0">
                          <a:effectLst/>
                        </a:rPr>
                        <a:t>2016.</a:t>
                      </a:r>
                      <a:endParaRPr lang="en-L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dirty="0">
                          <a:effectLst/>
                        </a:rPr>
                        <a:t>2017.</a:t>
                      </a:r>
                      <a:endParaRPr lang="en-L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dirty="0">
                          <a:effectLst/>
                        </a:rPr>
                        <a:t>2018.</a:t>
                      </a:r>
                      <a:endParaRPr lang="en-L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dirty="0">
                          <a:effectLst/>
                        </a:rPr>
                        <a:t>2019.</a:t>
                      </a:r>
                      <a:endParaRPr lang="en-L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dirty="0">
                          <a:effectLst/>
                        </a:rPr>
                        <a:t>2020.</a:t>
                      </a:r>
                      <a:endParaRPr lang="en-L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dirty="0">
                          <a:effectLst/>
                        </a:rPr>
                        <a:t>2021.</a:t>
                      </a:r>
                      <a:endParaRPr lang="en-L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dirty="0">
                          <a:effectLst/>
                        </a:rPr>
                        <a:t>2022.</a:t>
                      </a:r>
                      <a:endParaRPr lang="en-L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dirty="0">
                          <a:effectLst/>
                        </a:rPr>
                        <a:t>2023.</a:t>
                      </a:r>
                      <a:endParaRPr lang="en-L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extLst>
                  <a:ext uri="{0D108BD9-81ED-4DB2-BD59-A6C34878D82A}">
                    <a16:rowId xmlns:a16="http://schemas.microsoft.com/office/drawing/2014/main" val="1244042901"/>
                  </a:ext>
                </a:extLst>
              </a:tr>
              <a:tr h="4233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 err="1">
                          <a:effectLst/>
                        </a:rPr>
                        <a:t>Mahkeme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157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208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442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266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112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136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150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110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170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extLst>
                  <a:ext uri="{0D108BD9-81ED-4DB2-BD59-A6C34878D82A}">
                    <a16:rowId xmlns:a16="http://schemas.microsoft.com/office/drawing/2014/main" val="2591798273"/>
                  </a:ext>
                </a:extLst>
              </a:tr>
              <a:tr h="4233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 err="1">
                          <a:effectLst/>
                        </a:rPr>
                        <a:t>Avukat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40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81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127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177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81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69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95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52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72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extLst>
                  <a:ext uri="{0D108BD9-81ED-4DB2-BD59-A6C34878D82A}">
                    <a16:rowId xmlns:a16="http://schemas.microsoft.com/office/drawing/2014/main" val="1596730818"/>
                  </a:ext>
                </a:extLst>
              </a:tr>
              <a:tr h="4233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 err="1">
                          <a:effectLst/>
                        </a:rPr>
                        <a:t>Kendin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Öğrendin</a:t>
                      </a:r>
                      <a:r>
                        <a:rPr lang="en-GB" sz="1400" dirty="0">
                          <a:effectLst/>
                        </a:rPr>
                        <a:t> (</a:t>
                      </a:r>
                      <a:r>
                        <a:rPr lang="en-GB" sz="1400" dirty="0" err="1">
                          <a:effectLst/>
                        </a:rPr>
                        <a:t>Kişisel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Deneyim</a:t>
                      </a:r>
                      <a:r>
                        <a:rPr lang="en-GB" sz="1400" dirty="0">
                          <a:effectLst/>
                        </a:rPr>
                        <a:t>)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34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55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54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67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24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21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31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28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96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extLst>
                  <a:ext uri="{0D108BD9-81ED-4DB2-BD59-A6C34878D82A}">
                    <a16:rowId xmlns:a16="http://schemas.microsoft.com/office/drawing/2014/main" val="3083989265"/>
                  </a:ext>
                </a:extLst>
              </a:tr>
              <a:tr h="4233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 err="1">
                          <a:effectLst/>
                        </a:rPr>
                        <a:t>Arkadaşların</a:t>
                      </a:r>
                      <a:r>
                        <a:rPr lang="en-GB" sz="1400" dirty="0">
                          <a:effectLst/>
                        </a:rPr>
                        <a:t>, </a:t>
                      </a:r>
                      <a:r>
                        <a:rPr lang="en-GB" sz="1400" dirty="0" err="1">
                          <a:effectLst/>
                        </a:rPr>
                        <a:t>aile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üyelerinin</a:t>
                      </a:r>
                      <a:r>
                        <a:rPr lang="en-GB" sz="1400" dirty="0">
                          <a:effectLst/>
                        </a:rPr>
                        <a:t>, </a:t>
                      </a:r>
                      <a:r>
                        <a:rPr lang="en-GB" sz="1400" dirty="0" err="1">
                          <a:effectLst/>
                        </a:rPr>
                        <a:t>meslektaşların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tavsiyesi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üzerine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33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20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55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37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12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47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 dirty="0">
                          <a:effectLst/>
                        </a:rPr>
                        <a:t>19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40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27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extLst>
                  <a:ext uri="{0D108BD9-81ED-4DB2-BD59-A6C34878D82A}">
                    <a16:rowId xmlns:a16="http://schemas.microsoft.com/office/drawing/2014/main" val="1070951436"/>
                  </a:ext>
                </a:extLst>
              </a:tr>
              <a:tr h="4233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Yetimler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Mahkemesi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22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31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81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86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37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54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57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44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96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extLst>
                  <a:ext uri="{0D108BD9-81ED-4DB2-BD59-A6C34878D82A}">
                    <a16:rowId xmlns:a16="http://schemas.microsoft.com/office/drawing/2014/main" val="2432997966"/>
                  </a:ext>
                </a:extLst>
              </a:tr>
              <a:tr h="4233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 err="1">
                          <a:effectLst/>
                        </a:rPr>
                        <a:t>Sosyal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hizmet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uzmanı</a:t>
                      </a:r>
                      <a:r>
                        <a:rPr lang="en-GB" sz="1400" dirty="0">
                          <a:effectLst/>
                        </a:rPr>
                        <a:t>, </a:t>
                      </a:r>
                      <a:r>
                        <a:rPr lang="en-GB" sz="1400" dirty="0" err="1">
                          <a:effectLst/>
                        </a:rPr>
                        <a:t>psikolog</a:t>
                      </a:r>
                      <a:r>
                        <a:rPr lang="en-GB" sz="1400" dirty="0">
                          <a:effectLst/>
                        </a:rPr>
                        <a:t>, </a:t>
                      </a:r>
                      <a:r>
                        <a:rPr lang="en-GB" sz="1400" dirty="0" err="1">
                          <a:effectLst/>
                        </a:rPr>
                        <a:t>danışman</a:t>
                      </a:r>
                      <a:r>
                        <a:rPr lang="en-GB" sz="1400" dirty="0">
                          <a:effectLst/>
                        </a:rPr>
                        <a:t>, </a:t>
                      </a:r>
                      <a:r>
                        <a:rPr lang="en-GB" sz="1400" dirty="0" err="1">
                          <a:effectLst/>
                        </a:rPr>
                        <a:t>koç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11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5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53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 dirty="0">
                          <a:effectLst/>
                        </a:rPr>
                        <a:t>64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18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22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15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25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15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extLst>
                  <a:ext uri="{0D108BD9-81ED-4DB2-BD59-A6C34878D82A}">
                    <a16:rowId xmlns:a16="http://schemas.microsoft.com/office/drawing/2014/main" val="2007029031"/>
                  </a:ext>
                </a:extLst>
              </a:tr>
              <a:tr h="6777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İnternet </a:t>
                      </a:r>
                      <a:r>
                        <a:rPr lang="en-GB" sz="1400" dirty="0" err="1">
                          <a:effectLst/>
                        </a:rPr>
                        <a:t>kaynakları</a:t>
                      </a:r>
                      <a:r>
                        <a:rPr lang="en-GB" sz="1400" dirty="0">
                          <a:effectLst/>
                        </a:rPr>
                        <a:t>, </a:t>
                      </a:r>
                      <a:r>
                        <a:rPr lang="en-GB" sz="1400" dirty="0" err="1">
                          <a:effectLst/>
                        </a:rPr>
                        <a:t>sosyal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ağlar</a:t>
                      </a:r>
                      <a:r>
                        <a:rPr lang="en-GB" sz="1400" dirty="0">
                          <a:effectLst/>
                        </a:rPr>
                        <a:t> da </a:t>
                      </a:r>
                      <a:r>
                        <a:rPr lang="en-GB" sz="1400" dirty="0" err="1">
                          <a:effectLst/>
                        </a:rPr>
                        <a:t>dahil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olmak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üzere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medyadan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18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1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49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7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7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13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14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2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19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extLst>
                  <a:ext uri="{0D108BD9-81ED-4DB2-BD59-A6C34878D82A}">
                    <a16:rowId xmlns:a16="http://schemas.microsoft.com/office/drawing/2014/main" val="1271718680"/>
                  </a:ext>
                </a:extLst>
              </a:tr>
              <a:tr h="6772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Д</a:t>
                      </a:r>
                      <a:r>
                        <a:rPr lang="en-GB" sz="1400" dirty="0">
                          <a:effectLst/>
                        </a:rPr>
                        <a:t>(noter, polis, </a:t>
                      </a:r>
                      <a:r>
                        <a:rPr lang="en-GB" sz="1400" dirty="0" err="1">
                          <a:effectLst/>
                        </a:rPr>
                        <a:t>arabulucu</a:t>
                      </a:r>
                      <a:r>
                        <a:rPr lang="en-GB" sz="1400" dirty="0">
                          <a:effectLst/>
                        </a:rPr>
                        <a:t>, </a:t>
                      </a:r>
                      <a:r>
                        <a:rPr lang="en-GB" sz="1400" dirty="0" err="1">
                          <a:effectLst/>
                        </a:rPr>
                        <a:t>Sertifikalı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Arabulucular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Kurulu</a:t>
                      </a:r>
                      <a:r>
                        <a:rPr lang="en-GB" sz="1400" dirty="0">
                          <a:effectLst/>
                        </a:rPr>
                        <a:t>)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1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5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4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4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3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16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8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>
                          <a:effectLst/>
                        </a:rPr>
                        <a:t>33</a:t>
                      </a:r>
                      <a:endParaRPr lang="en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400" dirty="0">
                          <a:effectLst/>
                        </a:rPr>
                        <a:t>37</a:t>
                      </a:r>
                      <a:endParaRPr lang="en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82" marR="58682" marT="0" marB="0"/>
                </a:tc>
                <a:extLst>
                  <a:ext uri="{0D108BD9-81ED-4DB2-BD59-A6C34878D82A}">
                    <a16:rowId xmlns:a16="http://schemas.microsoft.com/office/drawing/2014/main" val="3931286557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7F05FCCB-5110-6C9D-6334-3F73ED90A1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-131389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52413" algn="l"/>
                <a:tab pos="504825" algn="l"/>
                <a:tab pos="755650" algn="l"/>
                <a:tab pos="1008063" algn="l"/>
                <a:tab pos="1260475" algn="l"/>
                <a:tab pos="1512888" algn="l"/>
                <a:tab pos="1765300" algn="l"/>
                <a:tab pos="2016125" algn="l"/>
                <a:tab pos="2268538" algn="l"/>
                <a:tab pos="2520950" algn="l"/>
                <a:tab pos="2773363" algn="l"/>
                <a:tab pos="3025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52413" algn="l"/>
                <a:tab pos="504825" algn="l"/>
                <a:tab pos="755650" algn="l"/>
                <a:tab pos="1008063" algn="l"/>
                <a:tab pos="1260475" algn="l"/>
                <a:tab pos="1512888" algn="l"/>
                <a:tab pos="1765300" algn="l"/>
                <a:tab pos="2016125" algn="l"/>
                <a:tab pos="2268538" algn="l"/>
                <a:tab pos="2520950" algn="l"/>
                <a:tab pos="2773363" algn="l"/>
                <a:tab pos="3025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52413" algn="l"/>
                <a:tab pos="504825" algn="l"/>
                <a:tab pos="755650" algn="l"/>
                <a:tab pos="1008063" algn="l"/>
                <a:tab pos="1260475" algn="l"/>
                <a:tab pos="1512888" algn="l"/>
                <a:tab pos="1765300" algn="l"/>
                <a:tab pos="2016125" algn="l"/>
                <a:tab pos="2268538" algn="l"/>
                <a:tab pos="2520950" algn="l"/>
                <a:tab pos="2773363" algn="l"/>
                <a:tab pos="3025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52413" algn="l"/>
                <a:tab pos="504825" algn="l"/>
                <a:tab pos="755650" algn="l"/>
                <a:tab pos="1008063" algn="l"/>
                <a:tab pos="1260475" algn="l"/>
                <a:tab pos="1512888" algn="l"/>
                <a:tab pos="1765300" algn="l"/>
                <a:tab pos="2016125" algn="l"/>
                <a:tab pos="2268538" algn="l"/>
                <a:tab pos="2520950" algn="l"/>
                <a:tab pos="2773363" algn="l"/>
                <a:tab pos="3025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52413" algn="l"/>
                <a:tab pos="504825" algn="l"/>
                <a:tab pos="755650" algn="l"/>
                <a:tab pos="1008063" algn="l"/>
                <a:tab pos="1260475" algn="l"/>
                <a:tab pos="1512888" algn="l"/>
                <a:tab pos="1765300" algn="l"/>
                <a:tab pos="2016125" algn="l"/>
                <a:tab pos="2268538" algn="l"/>
                <a:tab pos="2520950" algn="l"/>
                <a:tab pos="2773363" algn="l"/>
                <a:tab pos="3025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52413" algn="l"/>
                <a:tab pos="504825" algn="l"/>
                <a:tab pos="755650" algn="l"/>
                <a:tab pos="1008063" algn="l"/>
                <a:tab pos="1260475" algn="l"/>
                <a:tab pos="1512888" algn="l"/>
                <a:tab pos="1765300" algn="l"/>
                <a:tab pos="2016125" algn="l"/>
                <a:tab pos="2268538" algn="l"/>
                <a:tab pos="2520950" algn="l"/>
                <a:tab pos="2773363" algn="l"/>
                <a:tab pos="3025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52413" algn="l"/>
                <a:tab pos="504825" algn="l"/>
                <a:tab pos="755650" algn="l"/>
                <a:tab pos="1008063" algn="l"/>
                <a:tab pos="1260475" algn="l"/>
                <a:tab pos="1512888" algn="l"/>
                <a:tab pos="1765300" algn="l"/>
                <a:tab pos="2016125" algn="l"/>
                <a:tab pos="2268538" algn="l"/>
                <a:tab pos="2520950" algn="l"/>
                <a:tab pos="2773363" algn="l"/>
                <a:tab pos="3025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52413" algn="l"/>
                <a:tab pos="504825" algn="l"/>
                <a:tab pos="755650" algn="l"/>
                <a:tab pos="1008063" algn="l"/>
                <a:tab pos="1260475" algn="l"/>
                <a:tab pos="1512888" algn="l"/>
                <a:tab pos="1765300" algn="l"/>
                <a:tab pos="2016125" algn="l"/>
                <a:tab pos="2268538" algn="l"/>
                <a:tab pos="2520950" algn="l"/>
                <a:tab pos="2773363" algn="l"/>
                <a:tab pos="3025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52413" algn="l"/>
                <a:tab pos="504825" algn="l"/>
                <a:tab pos="755650" algn="l"/>
                <a:tab pos="1008063" algn="l"/>
                <a:tab pos="1260475" algn="l"/>
                <a:tab pos="1512888" algn="l"/>
                <a:tab pos="1765300" algn="l"/>
                <a:tab pos="2016125" algn="l"/>
                <a:tab pos="2268538" algn="l"/>
                <a:tab pos="2520950" algn="l"/>
                <a:tab pos="2773363" algn="l"/>
                <a:tab pos="3025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52413" algn="l"/>
                <a:tab pos="504825" algn="l"/>
                <a:tab pos="755650" algn="l"/>
                <a:tab pos="1008063" algn="l"/>
                <a:tab pos="1260475" algn="l"/>
                <a:tab pos="1512888" algn="l"/>
                <a:tab pos="1765300" algn="l"/>
                <a:tab pos="2016125" algn="l"/>
                <a:tab pos="2268538" algn="l"/>
                <a:tab pos="2520950" algn="l"/>
                <a:tab pos="2773363" algn="l"/>
                <a:tab pos="3025775" algn="l"/>
              </a:tabLst>
            </a:pPr>
            <a:r>
              <a:rPr kumimoji="0" lang="lv-LV" altLang="en-LV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*Iespējamas vairākas atbildes, tāpēc kopējais skaits var nesakrist ar uzsākto mediācijas procesu skaitu.</a:t>
            </a:r>
            <a:endParaRPr kumimoji="0" lang="lv-LV" altLang="en-LV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Picture 5" descr="A picture containing text, businesscard, vector graphics&#10;&#10;Description automatically generated">
            <a:extLst>
              <a:ext uri="{FF2B5EF4-FFF2-40B4-BE49-F238E27FC236}">
                <a16:creationId xmlns:a16="http://schemas.microsoft.com/office/drawing/2014/main" id="{E331B309-A445-33EE-B3C1-F9A2B584D0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67" r="-3" b="-3"/>
          <a:stretch/>
        </p:blipFill>
        <p:spPr>
          <a:xfrm>
            <a:off x="128350" y="641190"/>
            <a:ext cx="1279491" cy="112150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57476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4BCE5-71B7-5771-81E7-C1E8E62C3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/>
            <a:r>
              <a:rPr lang="en-GB" sz="3100" dirty="0" err="1">
                <a:solidFill>
                  <a:srgbClr val="FFFFFF"/>
                </a:solidFill>
              </a:rPr>
              <a:t>Aile</a:t>
            </a:r>
            <a:r>
              <a:rPr lang="en-GB" sz="3100" dirty="0">
                <a:solidFill>
                  <a:srgbClr val="FFFFFF"/>
                </a:solidFill>
              </a:rPr>
              <a:t> </a:t>
            </a:r>
            <a:r>
              <a:rPr lang="en-GB" sz="3100" dirty="0" err="1">
                <a:solidFill>
                  <a:srgbClr val="FFFFFF"/>
                </a:solidFill>
              </a:rPr>
              <a:t>Arabuluculuğu</a:t>
            </a:r>
            <a:r>
              <a:rPr lang="en-GB" sz="3100" dirty="0">
                <a:solidFill>
                  <a:srgbClr val="FFFFFF"/>
                </a:solidFill>
              </a:rPr>
              <a:t> </a:t>
            </a:r>
            <a:r>
              <a:rPr lang="en-GB" sz="3100" dirty="0" err="1">
                <a:solidFill>
                  <a:srgbClr val="FFFFFF"/>
                </a:solidFill>
              </a:rPr>
              <a:t>Programı</a:t>
            </a:r>
            <a:endParaRPr lang="en-LV" sz="31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84AE1-0A80-3C15-A979-63A4B697C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GB" sz="1900" dirty="0" err="1"/>
              <a:t>Arabuluculuk</a:t>
            </a:r>
            <a:r>
              <a:rPr lang="en-GB" sz="1900" dirty="0"/>
              <a:t> </a:t>
            </a:r>
            <a:r>
              <a:rPr lang="en-GB" sz="1900" dirty="0" err="1"/>
              <a:t>Kanunu</a:t>
            </a:r>
            <a:r>
              <a:rPr lang="en-GB" sz="1900" dirty="0"/>
              <a:t> </a:t>
            </a:r>
            <a:r>
              <a:rPr lang="en-GB" sz="1900" dirty="0" err="1"/>
              <a:t>bir</a:t>
            </a:r>
            <a:r>
              <a:rPr lang="en-GB" sz="1900" dirty="0"/>
              <a:t> norm </a:t>
            </a:r>
            <a:r>
              <a:rPr lang="en-GB" sz="1900" dirty="0" err="1"/>
              <a:t>içermektedir</a:t>
            </a:r>
            <a:r>
              <a:rPr lang="en-GB" sz="1900" dirty="0"/>
              <a:t> – </a:t>
            </a:r>
            <a:r>
              <a:rPr lang="en-GB" sz="1900" dirty="0" err="1"/>
              <a:t>Adalet</a:t>
            </a:r>
            <a:r>
              <a:rPr lang="en-GB" sz="1900" dirty="0"/>
              <a:t> </a:t>
            </a:r>
            <a:r>
              <a:rPr lang="en-GB" sz="1900" dirty="0" err="1"/>
              <a:t>Bakanlığı</a:t>
            </a:r>
            <a:r>
              <a:rPr lang="en-GB" sz="1900" dirty="0"/>
              <a:t>, </a:t>
            </a:r>
            <a:r>
              <a:rPr lang="en-GB" sz="1900" dirty="0" err="1"/>
              <a:t>Yeminli</a:t>
            </a:r>
            <a:r>
              <a:rPr lang="en-GB" sz="1900" dirty="0"/>
              <a:t> </a:t>
            </a:r>
            <a:r>
              <a:rPr lang="en-GB" sz="1900" dirty="0" err="1"/>
              <a:t>Arabulucular</a:t>
            </a:r>
            <a:r>
              <a:rPr lang="en-GB" sz="1900" dirty="0"/>
              <a:t> </a:t>
            </a:r>
            <a:r>
              <a:rPr lang="en-GB" sz="1900" dirty="0" err="1"/>
              <a:t>Konseyi</a:t>
            </a:r>
            <a:r>
              <a:rPr lang="en-GB" sz="1900" dirty="0"/>
              <a:t> </a:t>
            </a:r>
            <a:r>
              <a:rPr lang="en-GB" sz="1900" dirty="0" err="1"/>
              <a:t>ile</a:t>
            </a:r>
            <a:r>
              <a:rPr lang="en-GB" sz="1900" dirty="0"/>
              <a:t> </a:t>
            </a:r>
            <a:r>
              <a:rPr lang="en-GB" sz="1900" dirty="0" err="1"/>
              <a:t>işbirliği</a:t>
            </a:r>
            <a:r>
              <a:rPr lang="en-GB" sz="1900" dirty="0"/>
              <a:t> </a:t>
            </a:r>
            <a:r>
              <a:rPr lang="en-GB" sz="1900" dirty="0" err="1"/>
              <a:t>içinde</a:t>
            </a:r>
            <a:r>
              <a:rPr lang="en-GB" sz="1900" dirty="0"/>
              <a:t>, </a:t>
            </a:r>
            <a:r>
              <a:rPr lang="en-GB" sz="1900" dirty="0" err="1"/>
              <a:t>arabuluculuk</a:t>
            </a:r>
            <a:r>
              <a:rPr lang="en-GB" sz="1900" dirty="0"/>
              <a:t> </a:t>
            </a:r>
            <a:r>
              <a:rPr lang="en-GB" sz="1900" dirty="0" err="1"/>
              <a:t>yoluyla</a:t>
            </a:r>
            <a:r>
              <a:rPr lang="en-GB" sz="1900" dirty="0"/>
              <a:t> </a:t>
            </a:r>
            <a:r>
              <a:rPr lang="en-GB" sz="1900" dirty="0" err="1"/>
              <a:t>mahkeme</a:t>
            </a:r>
            <a:r>
              <a:rPr lang="en-GB" sz="1900" dirty="0"/>
              <a:t> </a:t>
            </a:r>
            <a:r>
              <a:rPr lang="en-GB" sz="1900" dirty="0" err="1"/>
              <a:t>dışı</a:t>
            </a:r>
            <a:r>
              <a:rPr lang="en-GB" sz="1900" dirty="0"/>
              <a:t> </a:t>
            </a:r>
            <a:r>
              <a:rPr lang="en-GB" sz="1900" dirty="0" err="1"/>
              <a:t>ve</a:t>
            </a:r>
            <a:r>
              <a:rPr lang="en-GB" sz="1900" dirty="0"/>
              <a:t> </a:t>
            </a:r>
            <a:r>
              <a:rPr lang="en-GB" sz="1900" dirty="0" err="1"/>
              <a:t>adli</a:t>
            </a:r>
            <a:r>
              <a:rPr lang="en-GB" sz="1900" dirty="0"/>
              <a:t> </a:t>
            </a:r>
            <a:r>
              <a:rPr lang="en-GB" sz="1900" dirty="0" err="1"/>
              <a:t>arabuluculukta</a:t>
            </a:r>
            <a:r>
              <a:rPr lang="en-GB" sz="1900" dirty="0"/>
              <a:t> </a:t>
            </a:r>
            <a:r>
              <a:rPr lang="en-GB" sz="1900" dirty="0" err="1"/>
              <a:t>çocuk</a:t>
            </a:r>
            <a:r>
              <a:rPr lang="en-GB" sz="1900" dirty="0"/>
              <a:t> </a:t>
            </a:r>
            <a:r>
              <a:rPr lang="en-GB" sz="1900" dirty="0" err="1"/>
              <a:t>haklarını</a:t>
            </a:r>
            <a:r>
              <a:rPr lang="en-GB" sz="1900" dirty="0"/>
              <a:t> </a:t>
            </a:r>
            <a:r>
              <a:rPr lang="en-GB" sz="1900" dirty="0" err="1"/>
              <a:t>etkileyen</a:t>
            </a:r>
            <a:r>
              <a:rPr lang="en-GB" sz="1900" dirty="0"/>
              <a:t> </a:t>
            </a:r>
            <a:r>
              <a:rPr lang="en-GB" sz="1900" dirty="0" err="1"/>
              <a:t>anlaşmazlıkların</a:t>
            </a:r>
            <a:r>
              <a:rPr lang="en-GB" sz="1900" dirty="0"/>
              <a:t> </a:t>
            </a:r>
            <a:r>
              <a:rPr lang="en-GB" sz="1900" dirty="0" err="1"/>
              <a:t>değerlendirilmesine</a:t>
            </a:r>
            <a:r>
              <a:rPr lang="en-GB" sz="1900" dirty="0"/>
              <a:t> </a:t>
            </a:r>
            <a:r>
              <a:rPr lang="en-GB" sz="1900" dirty="0" err="1"/>
              <a:t>ilişkin</a:t>
            </a:r>
            <a:r>
              <a:rPr lang="en-GB" sz="1900" dirty="0"/>
              <a:t> </a:t>
            </a:r>
            <a:r>
              <a:rPr lang="en-GB" sz="1900" dirty="0" err="1"/>
              <a:t>koşulların</a:t>
            </a:r>
            <a:r>
              <a:rPr lang="en-GB" sz="1900" dirty="0"/>
              <a:t> </a:t>
            </a:r>
            <a:r>
              <a:rPr lang="en-GB" sz="1900" dirty="0" err="1"/>
              <a:t>uygulanması</a:t>
            </a:r>
            <a:r>
              <a:rPr lang="en-GB" sz="1900" dirty="0"/>
              <a:t> </a:t>
            </a:r>
            <a:r>
              <a:rPr lang="en-GB" sz="1900" dirty="0" err="1"/>
              <a:t>için</a:t>
            </a:r>
            <a:r>
              <a:rPr lang="en-GB" sz="1900" dirty="0"/>
              <a:t> </a:t>
            </a:r>
            <a:r>
              <a:rPr lang="en-GB" sz="1900" dirty="0" err="1"/>
              <a:t>devlet</a:t>
            </a:r>
            <a:r>
              <a:rPr lang="en-GB" sz="1900" dirty="0"/>
              <a:t> </a:t>
            </a:r>
            <a:r>
              <a:rPr lang="en-GB" sz="1900" dirty="0" err="1"/>
              <a:t>finansmanı</a:t>
            </a:r>
            <a:r>
              <a:rPr lang="en-GB" sz="1900" dirty="0"/>
              <a:t> </a:t>
            </a:r>
            <a:r>
              <a:rPr lang="en-GB" sz="1900" dirty="0" err="1"/>
              <a:t>çerçevesinde</a:t>
            </a:r>
            <a:r>
              <a:rPr lang="en-GB" sz="1900" dirty="0"/>
              <a:t> her </a:t>
            </a:r>
            <a:r>
              <a:rPr lang="en-GB" sz="1900" dirty="0" err="1"/>
              <a:t>yıl</a:t>
            </a:r>
            <a:r>
              <a:rPr lang="en-GB" sz="1900" dirty="0"/>
              <a:t> </a:t>
            </a:r>
            <a:r>
              <a:rPr lang="en-GB" sz="1900" dirty="0" err="1"/>
              <a:t>bir</a:t>
            </a:r>
            <a:r>
              <a:rPr lang="en-GB" sz="1900" dirty="0"/>
              <a:t> </a:t>
            </a:r>
            <a:r>
              <a:rPr lang="en-GB" sz="1900" dirty="0" err="1"/>
              <a:t>miktar</a:t>
            </a:r>
            <a:r>
              <a:rPr lang="en-GB" sz="1900" dirty="0"/>
              <a:t> para </a:t>
            </a:r>
            <a:r>
              <a:rPr lang="en-GB" sz="1900" dirty="0" err="1"/>
              <a:t>tahsis</a:t>
            </a:r>
            <a:r>
              <a:rPr lang="en-GB" sz="1900" dirty="0"/>
              <a:t> </a:t>
            </a:r>
            <a:r>
              <a:rPr lang="en-GB" sz="1900" dirty="0" err="1"/>
              <a:t>etmektedir</a:t>
            </a:r>
            <a:r>
              <a:rPr lang="en-GB" sz="1900" dirty="0"/>
              <a:t>.
</a:t>
            </a:r>
            <a:r>
              <a:rPr lang="en-GB" sz="1900" dirty="0" err="1"/>
              <a:t>Konsey</a:t>
            </a:r>
            <a:r>
              <a:rPr lang="en-GB" sz="1900" dirty="0"/>
              <a:t> her </a:t>
            </a:r>
            <a:r>
              <a:rPr lang="en-GB" sz="1900" dirty="0" err="1"/>
              <a:t>yıl</a:t>
            </a:r>
            <a:r>
              <a:rPr lang="en-GB" sz="1900" dirty="0"/>
              <a:t> </a:t>
            </a:r>
            <a:r>
              <a:rPr lang="en-GB" sz="1900" dirty="0" err="1"/>
              <a:t>devlet</a:t>
            </a:r>
            <a:r>
              <a:rPr lang="en-GB" sz="1900" dirty="0"/>
              <a:t> </a:t>
            </a:r>
            <a:r>
              <a:rPr lang="en-GB" sz="1900" dirty="0" err="1"/>
              <a:t>sübvansiyonlarının</a:t>
            </a:r>
            <a:r>
              <a:rPr lang="en-GB" sz="1900" dirty="0"/>
              <a:t> </a:t>
            </a:r>
            <a:r>
              <a:rPr lang="en-GB" sz="1900" dirty="0" err="1"/>
              <a:t>geliştirilmesi</a:t>
            </a:r>
            <a:r>
              <a:rPr lang="en-GB" sz="1900" dirty="0"/>
              <a:t> </a:t>
            </a:r>
            <a:r>
              <a:rPr lang="en-GB" sz="1900" dirty="0" err="1"/>
              <a:t>için</a:t>
            </a:r>
            <a:r>
              <a:rPr lang="en-GB" sz="1900" dirty="0"/>
              <a:t> </a:t>
            </a:r>
            <a:r>
              <a:rPr lang="en-GB" sz="1900" dirty="0" err="1"/>
              <a:t>Adalet</a:t>
            </a:r>
            <a:r>
              <a:rPr lang="en-GB" sz="1900" dirty="0"/>
              <a:t> </a:t>
            </a:r>
            <a:r>
              <a:rPr lang="en-GB" sz="1900" dirty="0" err="1"/>
              <a:t>Bakanlığı</a:t>
            </a:r>
            <a:r>
              <a:rPr lang="en-GB" sz="1900" dirty="0"/>
              <a:t> </a:t>
            </a:r>
            <a:r>
              <a:rPr lang="en-GB" sz="1900" dirty="0" err="1"/>
              <a:t>ile</a:t>
            </a:r>
            <a:r>
              <a:rPr lang="en-GB" sz="1900" dirty="0"/>
              <a:t> </a:t>
            </a:r>
            <a:r>
              <a:rPr lang="en-GB" sz="1900" dirty="0" err="1"/>
              <a:t>bir</a:t>
            </a:r>
            <a:r>
              <a:rPr lang="en-GB" sz="1900" dirty="0"/>
              <a:t> </a:t>
            </a:r>
            <a:r>
              <a:rPr lang="en-GB" sz="1900" dirty="0" err="1"/>
              <a:t>anlaşma</a:t>
            </a:r>
            <a:r>
              <a:rPr lang="en-GB" sz="1900" dirty="0"/>
              <a:t> </a:t>
            </a:r>
            <a:r>
              <a:rPr lang="en-GB" sz="1900" dirty="0" err="1"/>
              <a:t>yapar</a:t>
            </a:r>
            <a:r>
              <a:rPr lang="en-GB" sz="1900" dirty="0"/>
              <a:t>. 
</a:t>
            </a:r>
            <a:r>
              <a:rPr lang="en-GB" sz="1900" dirty="0" err="1"/>
              <a:t>Devlet</a:t>
            </a:r>
            <a:r>
              <a:rPr lang="en-GB" sz="1900" dirty="0"/>
              <a:t> 5 </a:t>
            </a:r>
            <a:r>
              <a:rPr lang="en-GB" sz="1900" dirty="0" err="1"/>
              <a:t>arabuluculuk</a:t>
            </a:r>
            <a:r>
              <a:rPr lang="en-GB" sz="1900" dirty="0"/>
              <a:t> </a:t>
            </a:r>
            <a:r>
              <a:rPr lang="en-GB" sz="1900" dirty="0" err="1"/>
              <a:t>seansı</a:t>
            </a:r>
            <a:r>
              <a:rPr lang="en-GB" sz="1900" dirty="0"/>
              <a:t> (5 </a:t>
            </a:r>
            <a:r>
              <a:rPr lang="en-GB" sz="1900" dirty="0" err="1"/>
              <a:t>saat</a:t>
            </a:r>
            <a:r>
              <a:rPr lang="en-GB" sz="1900" dirty="0"/>
              <a:t>) </a:t>
            </a:r>
            <a:r>
              <a:rPr lang="en-GB" sz="1900" dirty="0" err="1"/>
              <a:t>için</a:t>
            </a:r>
            <a:r>
              <a:rPr lang="en-GB" sz="1900" dirty="0"/>
              <a:t> </a:t>
            </a:r>
            <a:r>
              <a:rPr lang="en-GB" sz="1900" dirty="0" err="1"/>
              <a:t>ödeme</a:t>
            </a:r>
            <a:r>
              <a:rPr lang="en-GB" sz="1900" dirty="0"/>
              <a:t> </a:t>
            </a:r>
            <a:r>
              <a:rPr lang="en-GB" sz="1900" dirty="0" err="1"/>
              <a:t>yapar</a:t>
            </a:r>
            <a:r>
              <a:rPr lang="en-GB" sz="1900" dirty="0"/>
              <a:t>, </a:t>
            </a:r>
            <a:r>
              <a:rPr lang="en-GB" sz="1900" dirty="0" err="1"/>
              <a:t>ancak</a:t>
            </a:r>
            <a:r>
              <a:rPr lang="en-GB" sz="1900" dirty="0"/>
              <a:t> </a:t>
            </a:r>
            <a:r>
              <a:rPr lang="en-GB" sz="1900" dirty="0" err="1"/>
              <a:t>taraflardan</a:t>
            </a:r>
            <a:r>
              <a:rPr lang="en-GB" sz="1900" dirty="0"/>
              <a:t> </a:t>
            </a:r>
            <a:r>
              <a:rPr lang="en-GB" sz="1900" dirty="0" err="1"/>
              <a:t>biri</a:t>
            </a:r>
            <a:r>
              <a:rPr lang="en-GB" sz="1900" dirty="0"/>
              <a:t> </a:t>
            </a:r>
            <a:r>
              <a:rPr lang="en-GB" sz="1900" dirty="0" err="1"/>
              <a:t>düşük</a:t>
            </a:r>
            <a:r>
              <a:rPr lang="en-GB" sz="1900" dirty="0"/>
              <a:t> </a:t>
            </a:r>
            <a:r>
              <a:rPr lang="en-GB" sz="1900" dirty="0" err="1"/>
              <a:t>gelirli</a:t>
            </a:r>
            <a:r>
              <a:rPr lang="en-GB" sz="1900" dirty="0"/>
              <a:t> </a:t>
            </a:r>
            <a:r>
              <a:rPr lang="en-GB" sz="1900" dirty="0" err="1"/>
              <a:t>bir</a:t>
            </a:r>
            <a:r>
              <a:rPr lang="en-GB" sz="1900" dirty="0"/>
              <a:t> </a:t>
            </a:r>
            <a:r>
              <a:rPr lang="en-GB" sz="1900" dirty="0" err="1"/>
              <a:t>kişiyse</a:t>
            </a:r>
            <a:r>
              <a:rPr lang="en-GB" sz="1900" dirty="0"/>
              <a:t>, o zaman 7 </a:t>
            </a:r>
            <a:r>
              <a:rPr lang="en-GB" sz="1900" dirty="0" err="1"/>
              <a:t>saat</a:t>
            </a:r>
            <a:r>
              <a:rPr lang="en-GB" sz="1900" dirty="0"/>
              <a:t>. Geri </a:t>
            </a:r>
            <a:r>
              <a:rPr lang="en-GB" sz="1900" dirty="0" err="1"/>
              <a:t>kalan</a:t>
            </a:r>
            <a:r>
              <a:rPr lang="en-GB" sz="1900" dirty="0"/>
              <a:t> her </a:t>
            </a:r>
            <a:r>
              <a:rPr lang="en-GB" sz="1900" dirty="0" err="1"/>
              <a:t>şey</a:t>
            </a:r>
            <a:r>
              <a:rPr lang="en-GB" sz="1900" dirty="0"/>
              <a:t> </a:t>
            </a:r>
            <a:r>
              <a:rPr lang="en-GB" sz="1900" dirty="0" err="1"/>
              <a:t>tarafların</a:t>
            </a:r>
            <a:r>
              <a:rPr lang="en-GB" sz="1900" dirty="0"/>
              <a:t> </a:t>
            </a:r>
            <a:r>
              <a:rPr lang="en-GB" sz="1900" dirty="0" err="1"/>
              <a:t>kendileri</a:t>
            </a:r>
            <a:r>
              <a:rPr lang="en-GB" sz="1900" dirty="0"/>
              <a:t> </a:t>
            </a:r>
            <a:r>
              <a:rPr lang="en-GB" sz="1900" dirty="0" err="1"/>
              <a:t>tarafından</a:t>
            </a:r>
            <a:r>
              <a:rPr lang="en-GB" sz="1900" dirty="0"/>
              <a:t> </a:t>
            </a:r>
            <a:r>
              <a:rPr lang="en-GB" sz="1900" dirty="0" err="1"/>
              <a:t>ödenir</a:t>
            </a:r>
            <a:endParaRPr lang="en-LV" sz="1900" dirty="0"/>
          </a:p>
        </p:txBody>
      </p:sp>
    </p:spTree>
    <p:extLst>
      <p:ext uri="{BB962C8B-B14F-4D97-AF65-F5344CB8AC3E}">
        <p14:creationId xmlns:p14="http://schemas.microsoft.com/office/powerpoint/2010/main" val="24925209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58CA06-43F7-91CB-24A6-1E4866937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286" y="804332"/>
            <a:ext cx="4729502" cy="6053667"/>
          </a:xfrm>
        </p:spPr>
        <p:txBody>
          <a:bodyPr anchor="ctr">
            <a:norm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GB" sz="1600" dirty="0" err="1"/>
              <a:t>Konsey</a:t>
            </a:r>
            <a:r>
              <a:rPr lang="en-GB" sz="1600" dirty="0"/>
              <a:t>, </a:t>
            </a:r>
            <a:r>
              <a:rPr lang="en-GB" sz="1600" dirty="0" err="1"/>
              <a:t>sertifikalı</a:t>
            </a:r>
            <a:r>
              <a:rPr lang="en-GB" sz="1600" dirty="0"/>
              <a:t> </a:t>
            </a:r>
            <a:r>
              <a:rPr lang="en-GB" sz="1600" dirty="0" err="1"/>
              <a:t>arabulucularla</a:t>
            </a:r>
            <a:r>
              <a:rPr lang="en-GB" sz="1600" dirty="0"/>
              <a:t> </a:t>
            </a:r>
            <a:r>
              <a:rPr lang="en-GB" sz="1600" dirty="0" err="1"/>
              <a:t>anlaşmalar</a:t>
            </a:r>
            <a:r>
              <a:rPr lang="en-GB" sz="1600" dirty="0"/>
              <a:t> </a:t>
            </a:r>
            <a:r>
              <a:rPr lang="en-GB" sz="1600" dirty="0" err="1"/>
              <a:t>yapar</a:t>
            </a:r>
            <a:r>
              <a:rPr lang="en-GB" sz="1600" dirty="0"/>
              <a:t> </a:t>
            </a:r>
            <a:r>
              <a:rPr lang="en-GB" sz="1600" dirty="0" err="1"/>
              <a:t>ve</a:t>
            </a:r>
            <a:r>
              <a:rPr lang="en-GB" sz="1600" dirty="0"/>
              <a:t> </a:t>
            </a:r>
            <a:r>
              <a:rPr lang="en-GB" sz="1600" dirty="0" err="1"/>
              <a:t>ödemeleri</a:t>
            </a:r>
            <a:r>
              <a:rPr lang="en-GB" sz="1600" dirty="0"/>
              <a:t> </a:t>
            </a:r>
            <a:r>
              <a:rPr lang="en-GB" sz="1600" dirty="0" err="1"/>
              <a:t>yönetir</a:t>
            </a:r>
            <a:r>
              <a:rPr lang="en-GB" sz="1600" dirty="0"/>
              <a:t>, </a:t>
            </a:r>
            <a:r>
              <a:rPr lang="en-GB" sz="1600" dirty="0" err="1"/>
              <a:t>programa</a:t>
            </a:r>
            <a:r>
              <a:rPr lang="en-GB" sz="1600" dirty="0"/>
              <a:t> </a:t>
            </a:r>
            <a:r>
              <a:rPr lang="en-GB" sz="1600" dirty="0" err="1"/>
              <a:t>dahil</a:t>
            </a:r>
            <a:r>
              <a:rPr lang="en-GB" sz="1600" dirty="0"/>
              <a:t> </a:t>
            </a:r>
            <a:r>
              <a:rPr lang="en-GB" sz="1600" dirty="0" err="1"/>
              <a:t>olan</a:t>
            </a:r>
            <a:r>
              <a:rPr lang="en-GB" sz="1600" dirty="0"/>
              <a:t> </a:t>
            </a:r>
            <a:r>
              <a:rPr lang="en-GB" sz="1600" dirty="0" err="1"/>
              <a:t>arabulucuların</a:t>
            </a:r>
            <a:r>
              <a:rPr lang="en-GB" sz="1600" dirty="0"/>
              <a:t> </a:t>
            </a:r>
            <a:r>
              <a:rPr lang="en-GB" sz="1600" dirty="0" err="1"/>
              <a:t>bir</a:t>
            </a:r>
            <a:r>
              <a:rPr lang="en-GB" sz="1600" dirty="0"/>
              <a:t> </a:t>
            </a:r>
            <a:r>
              <a:rPr lang="en-GB" sz="1600" dirty="0" err="1"/>
              <a:t>listesini</a:t>
            </a:r>
            <a:r>
              <a:rPr lang="en-GB" sz="1600" dirty="0"/>
              <a:t> </a:t>
            </a:r>
            <a:r>
              <a:rPr lang="en-GB" sz="1600" dirty="0" err="1"/>
              <a:t>derler</a:t>
            </a:r>
            <a:r>
              <a:rPr lang="en-GB" sz="1600" dirty="0"/>
              <a:t>. </a:t>
            </a:r>
            <a:r>
              <a:rPr lang="en-GB" sz="1600" dirty="0" err="1"/>
              <a:t>Güncel</a:t>
            </a:r>
            <a:r>
              <a:rPr lang="en-GB" sz="1600" dirty="0"/>
              <a:t> </a:t>
            </a:r>
            <a:r>
              <a:rPr lang="en-GB" sz="1600" dirty="0" err="1"/>
              <a:t>oran</a:t>
            </a:r>
            <a:r>
              <a:rPr lang="en-GB" sz="1600" dirty="0"/>
              <a:t> 45 euro/</a:t>
            </a:r>
            <a:r>
              <a:rPr lang="en-GB" sz="1600" dirty="0" err="1"/>
              <a:t>saattir</a:t>
            </a:r>
            <a:r>
              <a:rPr lang="en-GB" sz="1600" dirty="0"/>
              <a:t>. + %21 KDV (</a:t>
            </a:r>
            <a:r>
              <a:rPr lang="en-GB" sz="1600" dirty="0" err="1"/>
              <a:t>arabulucu</a:t>
            </a:r>
            <a:r>
              <a:rPr lang="en-GB" sz="1600" dirty="0"/>
              <a:t> KDV </a:t>
            </a:r>
            <a:r>
              <a:rPr lang="en-GB" sz="1600" dirty="0" err="1"/>
              <a:t>mükellefi</a:t>
            </a:r>
            <a:r>
              <a:rPr lang="en-GB" sz="1600" dirty="0"/>
              <a:t> </a:t>
            </a:r>
            <a:r>
              <a:rPr lang="en-GB" sz="1600" dirty="0" err="1"/>
              <a:t>ise</a:t>
            </a:r>
            <a:r>
              <a:rPr lang="en-GB" sz="1600" dirty="0"/>
              <a:t>).  
</a:t>
            </a:r>
            <a:r>
              <a:rPr lang="en-GB" sz="1600" dirty="0" err="1"/>
              <a:t>Taraflarla</a:t>
            </a:r>
            <a:r>
              <a:rPr lang="en-GB" sz="1600" dirty="0"/>
              <a:t> </a:t>
            </a:r>
            <a:r>
              <a:rPr lang="en-GB" sz="1600" dirty="0" err="1"/>
              <a:t>yapılan</a:t>
            </a:r>
            <a:r>
              <a:rPr lang="en-GB" sz="1600" dirty="0"/>
              <a:t> </a:t>
            </a:r>
            <a:r>
              <a:rPr lang="en-GB" sz="1600" dirty="0" err="1"/>
              <a:t>sözleşmeler</a:t>
            </a:r>
            <a:r>
              <a:rPr lang="en-GB" sz="1600" dirty="0"/>
              <a:t> </a:t>
            </a:r>
            <a:r>
              <a:rPr lang="en-GB" sz="1600" dirty="0" err="1"/>
              <a:t>arabulucu</a:t>
            </a:r>
            <a:r>
              <a:rPr lang="en-GB" sz="1600" dirty="0"/>
              <a:t> </a:t>
            </a:r>
            <a:r>
              <a:rPr lang="en-GB" sz="1600" dirty="0" err="1"/>
              <a:t>tarafından</a:t>
            </a:r>
            <a:r>
              <a:rPr lang="en-GB" sz="1600" dirty="0"/>
              <a:t> </a:t>
            </a:r>
            <a:r>
              <a:rPr lang="en-GB" sz="1600" dirty="0" err="1"/>
              <a:t>yapılır</a:t>
            </a:r>
            <a:r>
              <a:rPr lang="en-GB" sz="1600" dirty="0"/>
              <a:t>. </a:t>
            </a:r>
            <a:r>
              <a:rPr lang="en-GB" sz="1600" dirty="0" err="1"/>
              <a:t>Arabulucu</a:t>
            </a:r>
            <a:r>
              <a:rPr lang="en-GB" sz="1600" dirty="0"/>
              <a:t>, </a:t>
            </a:r>
            <a:r>
              <a:rPr lang="en-GB" sz="1600" dirty="0" err="1"/>
              <a:t>taraflarla</a:t>
            </a:r>
            <a:r>
              <a:rPr lang="en-GB" sz="1600" dirty="0"/>
              <a:t> </a:t>
            </a:r>
            <a:r>
              <a:rPr lang="en-GB" sz="1600" dirty="0" err="1"/>
              <a:t>birlikte</a:t>
            </a:r>
            <a:r>
              <a:rPr lang="en-GB" sz="1600" dirty="0"/>
              <a:t> </a:t>
            </a:r>
            <a:r>
              <a:rPr lang="en-GB" sz="1600" dirty="0" err="1"/>
              <a:t>arabuluculuğun</a:t>
            </a:r>
            <a:r>
              <a:rPr lang="en-GB" sz="1600" dirty="0"/>
              <a:t> </a:t>
            </a:r>
            <a:r>
              <a:rPr lang="en-GB" sz="1600" dirty="0" err="1"/>
              <a:t>devamı</a:t>
            </a:r>
            <a:r>
              <a:rPr lang="en-GB" sz="1600" dirty="0"/>
              <a:t> </a:t>
            </a:r>
            <a:r>
              <a:rPr lang="en-GB" sz="1600" dirty="0" err="1"/>
              <a:t>için</a:t>
            </a:r>
            <a:r>
              <a:rPr lang="en-GB" sz="1600" dirty="0"/>
              <a:t> </a:t>
            </a:r>
            <a:r>
              <a:rPr lang="en-GB" sz="1600" dirty="0" err="1"/>
              <a:t>zemin</a:t>
            </a:r>
            <a:r>
              <a:rPr lang="en-GB" sz="1600" dirty="0"/>
              <a:t> </a:t>
            </a:r>
            <a:r>
              <a:rPr lang="en-GB" sz="1600" dirty="0" err="1"/>
              <a:t>hazırlar</a:t>
            </a:r>
            <a:r>
              <a:rPr lang="en-GB" sz="1600" dirty="0"/>
              <a:t>. </a:t>
            </a:r>
            <a:r>
              <a:rPr lang="en-GB" sz="1600" dirty="0" err="1"/>
              <a:t>Arabulucular</a:t>
            </a:r>
            <a:r>
              <a:rPr lang="en-GB" sz="1600" dirty="0"/>
              <a:t> </a:t>
            </a:r>
            <a:r>
              <a:rPr lang="en-GB" sz="1600" dirty="0" err="1"/>
              <a:t>arasında</a:t>
            </a:r>
            <a:r>
              <a:rPr lang="en-GB" sz="1600" dirty="0"/>
              <a:t> </a:t>
            </a:r>
            <a:r>
              <a:rPr lang="en-GB" sz="1600" dirty="0" err="1"/>
              <a:t>yapılan</a:t>
            </a:r>
            <a:r>
              <a:rPr lang="en-GB" sz="1600" dirty="0"/>
              <a:t> </a:t>
            </a:r>
            <a:r>
              <a:rPr lang="en-GB" sz="1600" dirty="0" err="1"/>
              <a:t>bir</a:t>
            </a:r>
            <a:r>
              <a:rPr lang="en-GB" sz="1600" dirty="0"/>
              <a:t> </a:t>
            </a:r>
            <a:r>
              <a:rPr lang="en-GB" sz="1600" dirty="0" err="1"/>
              <a:t>ankete</a:t>
            </a:r>
            <a:r>
              <a:rPr lang="en-GB" sz="1600" dirty="0"/>
              <a:t> </a:t>
            </a:r>
            <a:r>
              <a:rPr lang="en-GB" sz="1600" dirty="0" err="1"/>
              <a:t>göre</a:t>
            </a:r>
            <a:r>
              <a:rPr lang="en-GB" sz="1600" dirty="0"/>
              <a:t>,% 76'sı </a:t>
            </a:r>
            <a:r>
              <a:rPr lang="en-GB" sz="1600" dirty="0" err="1"/>
              <a:t>oranın</a:t>
            </a:r>
            <a:r>
              <a:rPr lang="en-GB" sz="1600" dirty="0"/>
              <a:t> 50 </a:t>
            </a:r>
            <a:r>
              <a:rPr lang="en-GB" sz="1600" dirty="0" err="1"/>
              <a:t>avro</a:t>
            </a:r>
            <a:r>
              <a:rPr lang="en-GB" sz="1600" dirty="0"/>
              <a:t> / </a:t>
            </a:r>
            <a:r>
              <a:rPr lang="en-GB" sz="1600" dirty="0" err="1"/>
              <a:t>saati</a:t>
            </a:r>
            <a:r>
              <a:rPr lang="en-GB" sz="1600" dirty="0"/>
              <a:t> </a:t>
            </a:r>
            <a:r>
              <a:rPr lang="en-GB" sz="1600" dirty="0" err="1"/>
              <a:t>aştığını</a:t>
            </a:r>
            <a:r>
              <a:rPr lang="en-GB" sz="1600" dirty="0"/>
              <a:t> </a:t>
            </a:r>
            <a:r>
              <a:rPr lang="en-GB" sz="1600" dirty="0" err="1"/>
              <a:t>belirtti</a:t>
            </a:r>
            <a:r>
              <a:rPr lang="en-GB" sz="1600" dirty="0"/>
              <a:t>
2024 </a:t>
            </a:r>
            <a:r>
              <a:rPr lang="en-GB" sz="1600" dirty="0" err="1"/>
              <a:t>yılı</a:t>
            </a:r>
            <a:r>
              <a:rPr lang="en-GB" sz="1600" dirty="0"/>
              <a:t> </a:t>
            </a:r>
            <a:r>
              <a:rPr lang="en-GB" sz="1600" dirty="0" err="1"/>
              <a:t>Ekim</a:t>
            </a:r>
            <a:r>
              <a:rPr lang="en-GB" sz="1600" dirty="0"/>
              <a:t> </a:t>
            </a:r>
            <a:r>
              <a:rPr lang="en-GB" sz="1600" dirty="0" err="1"/>
              <a:t>ayı</a:t>
            </a:r>
            <a:r>
              <a:rPr lang="en-GB" sz="1600" dirty="0"/>
              <a:t> </a:t>
            </a:r>
            <a:r>
              <a:rPr lang="en-GB" sz="1600" dirty="0" err="1"/>
              <a:t>itibarıyla</a:t>
            </a:r>
            <a:r>
              <a:rPr lang="en-GB" sz="1600" dirty="0"/>
              <a:t> 277 </a:t>
            </a:r>
            <a:r>
              <a:rPr lang="en-GB" sz="1600" dirty="0" err="1"/>
              <a:t>arabuluculuk</a:t>
            </a:r>
            <a:r>
              <a:rPr lang="en-GB" sz="1600" dirty="0"/>
              <a:t> </a:t>
            </a:r>
            <a:r>
              <a:rPr lang="en-GB" sz="1600" dirty="0" err="1"/>
              <a:t>yapılmıştır</a:t>
            </a:r>
            <a:r>
              <a:rPr lang="en-GB" sz="1600" dirty="0"/>
              <a:t>. </a:t>
            </a:r>
            <a:r>
              <a:rPr lang="en-GB" sz="1600" dirty="0" err="1"/>
              <a:t>Toplam</a:t>
            </a:r>
            <a:r>
              <a:rPr lang="en-GB" sz="1600" dirty="0"/>
              <a:t> </a:t>
            </a:r>
            <a:r>
              <a:rPr lang="en-GB" sz="1600" dirty="0" err="1"/>
              <a:t>saat</a:t>
            </a:r>
            <a:r>
              <a:rPr lang="en-GB" sz="1600" dirty="0"/>
              <a:t> </a:t>
            </a:r>
            <a:r>
              <a:rPr lang="en-GB" sz="1600" dirty="0" err="1"/>
              <a:t>sayısı</a:t>
            </a:r>
            <a:r>
              <a:rPr lang="en-GB" sz="1600" dirty="0"/>
              <a:t> 1110 </a:t>
            </a:r>
            <a:r>
              <a:rPr lang="en-GB" sz="1600" dirty="0" err="1"/>
              <a:t>saattir</a:t>
            </a:r>
            <a:r>
              <a:rPr lang="en-GB" sz="1600" dirty="0"/>
              <a:t>. </a:t>
            </a:r>
            <a:r>
              <a:rPr lang="en-GB" sz="1600" dirty="0" err="1"/>
              <a:t>Arabuluculuk</a:t>
            </a:r>
            <a:r>
              <a:rPr lang="en-GB" sz="1600" dirty="0"/>
              <a:t> 312 </a:t>
            </a:r>
            <a:r>
              <a:rPr lang="en-GB" sz="1600" dirty="0" err="1"/>
              <a:t>çocuğu</a:t>
            </a:r>
            <a:r>
              <a:rPr lang="en-GB" sz="1600" dirty="0"/>
              <a:t> </a:t>
            </a:r>
            <a:r>
              <a:rPr lang="en-GB" sz="1600" dirty="0" err="1"/>
              <a:t>etkiledi</a:t>
            </a:r>
            <a:r>
              <a:rPr lang="en-GB" sz="1600" dirty="0"/>
              <a:t>, 77 </a:t>
            </a:r>
            <a:r>
              <a:rPr lang="en-GB" sz="1600" dirty="0" err="1"/>
              <a:t>arabuluculuk</a:t>
            </a:r>
            <a:r>
              <a:rPr lang="en-GB" sz="1600" dirty="0"/>
              <a:t> tam </a:t>
            </a:r>
            <a:r>
              <a:rPr lang="en-GB" sz="1600" dirty="0" err="1"/>
              <a:t>anlaşma</a:t>
            </a:r>
            <a:r>
              <a:rPr lang="en-GB" sz="1600" dirty="0"/>
              <a:t> </a:t>
            </a:r>
            <a:r>
              <a:rPr lang="en-GB" sz="1600" dirty="0" err="1"/>
              <a:t>ile</a:t>
            </a:r>
            <a:r>
              <a:rPr lang="en-GB" sz="1600" dirty="0"/>
              <a:t> </a:t>
            </a:r>
            <a:r>
              <a:rPr lang="en-GB" sz="1600" dirty="0" err="1"/>
              <a:t>tamamlandı</a:t>
            </a:r>
            <a:r>
              <a:rPr lang="en-GB" sz="1600" dirty="0"/>
              <a:t>, 68 </a:t>
            </a:r>
            <a:r>
              <a:rPr lang="en-GB" sz="1600" dirty="0" err="1"/>
              <a:t>arabuluculuk</a:t>
            </a:r>
            <a:r>
              <a:rPr lang="en-GB" sz="1600" dirty="0"/>
              <a:t> </a:t>
            </a:r>
            <a:r>
              <a:rPr lang="en-GB" sz="1600" dirty="0" err="1"/>
              <a:t>anlaşma</a:t>
            </a:r>
            <a:r>
              <a:rPr lang="en-GB" sz="1600" dirty="0"/>
              <a:t> </a:t>
            </a:r>
            <a:r>
              <a:rPr lang="en-GB" sz="1600" dirty="0" err="1"/>
              <a:t>olmadan</a:t>
            </a:r>
            <a:r>
              <a:rPr lang="en-GB" sz="1600" dirty="0"/>
              <a:t>, 17 </a:t>
            </a:r>
            <a:r>
              <a:rPr lang="en-GB" sz="1600" dirty="0" err="1"/>
              <a:t>kısmi</a:t>
            </a:r>
            <a:r>
              <a:rPr lang="en-GB" sz="1600" dirty="0"/>
              <a:t> </a:t>
            </a:r>
            <a:r>
              <a:rPr lang="en-GB" sz="1600" dirty="0" err="1"/>
              <a:t>anlaşma</a:t>
            </a:r>
            <a:r>
              <a:rPr lang="en-GB" sz="1600" dirty="0"/>
              <a:t> </a:t>
            </a:r>
            <a:r>
              <a:rPr lang="en-GB" sz="1600" dirty="0" err="1"/>
              <a:t>ile</a:t>
            </a:r>
            <a:r>
              <a:rPr lang="en-GB" sz="1600" dirty="0"/>
              <a:t> </a:t>
            </a:r>
            <a:r>
              <a:rPr lang="en-GB" sz="1600" dirty="0" err="1"/>
              <a:t>taslağın</a:t>
            </a:r>
            <a:r>
              <a:rPr lang="en-GB" sz="1600" dirty="0"/>
              <a:t> </a:t>
            </a:r>
            <a:r>
              <a:rPr lang="en-GB" sz="1600" dirty="0" err="1"/>
              <a:t>ardından</a:t>
            </a:r>
            <a:r>
              <a:rPr lang="en-GB" sz="1600" dirty="0"/>
              <a:t> </a:t>
            </a:r>
            <a:r>
              <a:rPr lang="en-GB" sz="1600" dirty="0" err="1"/>
              <a:t>devam</a:t>
            </a:r>
            <a:r>
              <a:rPr lang="en-GB" sz="1600" dirty="0"/>
              <a:t> </a:t>
            </a:r>
            <a:r>
              <a:rPr lang="en-GB" sz="1600" dirty="0" err="1"/>
              <a:t>etti</a:t>
            </a:r>
            <a:r>
              <a:rPr lang="en-GB" sz="1600" dirty="0"/>
              <a:t> 61, </a:t>
            </a:r>
            <a:r>
              <a:rPr lang="en-GB" sz="1600" dirty="0" err="1"/>
              <a:t>devletin</a:t>
            </a:r>
            <a:r>
              <a:rPr lang="en-GB" sz="1600" dirty="0"/>
              <a:t> </a:t>
            </a:r>
            <a:r>
              <a:rPr lang="en-GB" sz="1600" dirty="0" err="1"/>
              <a:t>ücretli</a:t>
            </a:r>
            <a:r>
              <a:rPr lang="en-GB" sz="1600" dirty="0"/>
              <a:t> 86 </a:t>
            </a:r>
            <a:r>
              <a:rPr lang="en-GB" sz="1600" dirty="0" err="1"/>
              <a:t>arabuluculuk</a:t>
            </a:r>
            <a:r>
              <a:rPr lang="en-GB" sz="1600" dirty="0"/>
              <a:t> </a:t>
            </a:r>
            <a:r>
              <a:rPr lang="en-GB" sz="1600" dirty="0" err="1"/>
              <a:t>saati</a:t>
            </a:r>
            <a:r>
              <a:rPr lang="en-GB" sz="1600" dirty="0"/>
              <a:t> </a:t>
            </a:r>
            <a:r>
              <a:rPr lang="en-GB" sz="1600" dirty="0" err="1"/>
              <a:t>çerçevesinde</a:t>
            </a:r>
            <a:r>
              <a:rPr lang="en-GB" sz="1600" dirty="0"/>
              <a:t> </a:t>
            </a:r>
            <a:r>
              <a:rPr lang="en-GB" sz="1600" dirty="0" err="1"/>
              <a:t>devam</a:t>
            </a:r>
            <a:r>
              <a:rPr lang="en-GB" sz="1600" dirty="0"/>
              <a:t> </a:t>
            </a:r>
            <a:r>
              <a:rPr lang="en-GB" sz="1600" dirty="0" err="1"/>
              <a:t>ediyor</a:t>
            </a:r>
            <a:r>
              <a:rPr lang="en-GB" sz="1600" dirty="0"/>
              <a:t> 
Bu, </a:t>
            </a:r>
            <a:r>
              <a:rPr lang="en-GB" sz="1600" dirty="0" err="1"/>
              <a:t>Konsey'in</a:t>
            </a:r>
            <a:r>
              <a:rPr lang="en-GB" sz="1600" dirty="0"/>
              <a:t> ek </a:t>
            </a:r>
            <a:r>
              <a:rPr lang="en-GB" sz="1600" dirty="0" err="1"/>
              <a:t>bir</a:t>
            </a:r>
            <a:r>
              <a:rPr lang="en-GB" sz="1600" dirty="0"/>
              <a:t> </a:t>
            </a:r>
            <a:r>
              <a:rPr lang="en-GB" sz="1600" dirty="0" err="1"/>
              <a:t>hibe</a:t>
            </a:r>
            <a:r>
              <a:rPr lang="en-GB" sz="1600" dirty="0"/>
              <a:t> </a:t>
            </a:r>
            <a:r>
              <a:rPr lang="en-GB" sz="1600" dirty="0" err="1"/>
              <a:t>talep</a:t>
            </a:r>
            <a:r>
              <a:rPr lang="en-GB" sz="1600" dirty="0"/>
              <a:t> </a:t>
            </a:r>
            <a:r>
              <a:rPr lang="en-GB" sz="1600" dirty="0" err="1"/>
              <a:t>ettiği</a:t>
            </a:r>
            <a:r>
              <a:rPr lang="en-GB" sz="1600" dirty="0"/>
              <a:t> ilk </a:t>
            </a:r>
            <a:r>
              <a:rPr lang="en-GB" sz="1600" dirty="0" err="1"/>
              <a:t>yıl</a:t>
            </a:r>
            <a:endParaRPr lang="en-LV" sz="1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012C28-565D-4D98-A5C9-6B2674CD25F4}"/>
              </a:ext>
            </a:extLst>
          </p:cNvPr>
          <p:cNvSpPr txBox="1"/>
          <p:nvPr/>
        </p:nvSpPr>
        <p:spPr>
          <a:xfrm>
            <a:off x="944880" y="1859280"/>
            <a:ext cx="206719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dirty="0" err="1">
                <a:solidFill>
                  <a:schemeClr val="bg1"/>
                </a:solidFill>
              </a:rPr>
              <a:t>Aile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r>
              <a:rPr lang="en-GB" sz="2800" dirty="0" err="1">
                <a:solidFill>
                  <a:schemeClr val="bg1"/>
                </a:solidFill>
              </a:rPr>
              <a:t>Arabuluculuğu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r>
              <a:rPr lang="en-GB" sz="2800" dirty="0" err="1">
                <a:solidFill>
                  <a:schemeClr val="bg1"/>
                </a:solidFill>
              </a:rPr>
              <a:t>Programı</a:t>
            </a:r>
            <a:endParaRPr lang="en-LV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386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/>
            <a:r>
              <a:rPr lang="en-GB" sz="2400" b="1" dirty="0">
                <a:solidFill>
                  <a:srgbClr val="FFFFFF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Problem</a:t>
            </a:r>
            <a:endParaRPr lang="en-US" sz="2400" b="1" dirty="0">
              <a:solidFill>
                <a:srgbClr val="FFFFFF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3286" y="162560"/>
            <a:ext cx="5064954" cy="5891107"/>
          </a:xfrm>
        </p:spPr>
        <p:txBody>
          <a:bodyPr anchor="ctr">
            <a:normAutofit/>
          </a:bodyPr>
          <a:lstStyle/>
          <a:p>
            <a:pPr marL="285750" indent="-285750">
              <a:buFont typeface="Arial"/>
              <a:buChar char="•"/>
            </a:pPr>
            <a:endParaRPr lang="lv-LV" sz="1300" dirty="0"/>
          </a:p>
          <a:p>
            <a:pPr>
              <a:buFont typeface="Arial" panose="020B0604020202020204" pitchFamily="34" charset="0"/>
              <a:buChar char="•"/>
            </a:pPr>
            <a:r>
              <a:rPr lang="lv-LV" sz="1600" dirty="0" err="1"/>
              <a:t>Arabuluculuk</a:t>
            </a:r>
            <a:r>
              <a:rPr lang="lv-LV" sz="1600" dirty="0"/>
              <a:t> </a:t>
            </a:r>
            <a:r>
              <a:rPr lang="lv-LV" sz="1600" dirty="0" err="1"/>
              <a:t>sürecinde</a:t>
            </a:r>
            <a:r>
              <a:rPr lang="lv-LV" sz="1600" dirty="0"/>
              <a:t> </a:t>
            </a:r>
            <a:r>
              <a:rPr lang="lv-LV" sz="1600" dirty="0" err="1"/>
              <a:t>varılan</a:t>
            </a:r>
            <a:r>
              <a:rPr lang="lv-LV" sz="1600" dirty="0"/>
              <a:t> </a:t>
            </a:r>
            <a:r>
              <a:rPr lang="lv-LV" sz="1600" dirty="0" err="1"/>
              <a:t>anlaşmaların</a:t>
            </a:r>
            <a:r>
              <a:rPr lang="lv-LV" sz="1600" dirty="0"/>
              <a:t> </a:t>
            </a:r>
            <a:r>
              <a:rPr lang="lv-LV" sz="1600" dirty="0" err="1"/>
              <a:t>uygulanması</a:t>
            </a:r>
            <a:r>
              <a:rPr lang="lv-LV" sz="1600" dirty="0"/>
              <a:t> konusu. 
Aile </a:t>
            </a:r>
            <a:r>
              <a:rPr lang="lv-LV" sz="1600" dirty="0" err="1"/>
              <a:t>işlerinde</a:t>
            </a:r>
            <a:r>
              <a:rPr lang="lv-LV" sz="1600" dirty="0"/>
              <a:t> </a:t>
            </a:r>
            <a:r>
              <a:rPr lang="lv-LV" sz="1600" dirty="0" err="1"/>
              <a:t>arabuluculuk</a:t>
            </a:r>
            <a:r>
              <a:rPr lang="lv-LV" sz="1600" dirty="0"/>
              <a:t> </a:t>
            </a:r>
            <a:r>
              <a:rPr lang="lv-LV" sz="1600" dirty="0" err="1"/>
              <a:t>zorunlu</a:t>
            </a:r>
            <a:r>
              <a:rPr lang="lv-LV" sz="1600" dirty="0"/>
              <a:t> </a:t>
            </a:r>
            <a:r>
              <a:rPr lang="lv-LV" sz="1600" dirty="0" err="1"/>
              <a:t>değildir</a:t>
            </a:r>
            <a:r>
              <a:rPr lang="lv-LV" sz="1600" dirty="0"/>
              <a:t>
Dava </a:t>
            </a:r>
            <a:r>
              <a:rPr lang="lv-LV" sz="1600" dirty="0" err="1"/>
              <a:t>açmadan</a:t>
            </a:r>
            <a:r>
              <a:rPr lang="lv-LV" sz="1600" dirty="0"/>
              <a:t> </a:t>
            </a:r>
            <a:r>
              <a:rPr lang="lv-LV" sz="1600" dirty="0" err="1"/>
              <a:t>önce</a:t>
            </a:r>
            <a:r>
              <a:rPr lang="lv-LV" sz="1600" dirty="0"/>
              <a:t> </a:t>
            </a:r>
            <a:r>
              <a:rPr lang="lv-LV" sz="1600" dirty="0" err="1"/>
              <a:t>bir</a:t>
            </a:r>
            <a:r>
              <a:rPr lang="lv-LV" sz="1600" dirty="0"/>
              <a:t> </a:t>
            </a:r>
            <a:r>
              <a:rPr lang="lv-LV" sz="1600" dirty="0" err="1"/>
              <a:t>arabulucuya</a:t>
            </a:r>
            <a:r>
              <a:rPr lang="lv-LV" sz="1600" dirty="0"/>
              <a:t> </a:t>
            </a:r>
            <a:r>
              <a:rPr lang="lv-LV" sz="1600" dirty="0" err="1"/>
              <a:t>zorunlu</a:t>
            </a:r>
            <a:r>
              <a:rPr lang="lv-LV" sz="1600" dirty="0"/>
              <a:t> </a:t>
            </a:r>
            <a:r>
              <a:rPr lang="lv-LV" sz="1600" dirty="0" err="1"/>
              <a:t>olarak</a:t>
            </a:r>
            <a:r>
              <a:rPr lang="lv-LV" sz="1600" dirty="0"/>
              <a:t> </a:t>
            </a:r>
            <a:r>
              <a:rPr lang="lv-LV" sz="1600" dirty="0" err="1"/>
              <a:t>danışılması</a:t>
            </a:r>
            <a:r>
              <a:rPr lang="lv-LV" sz="1600" dirty="0"/>
              <a:t> </a:t>
            </a:r>
            <a:r>
              <a:rPr lang="lv-LV" sz="1600" dirty="0" err="1"/>
              <a:t>yoktur</a:t>
            </a:r>
            <a:r>
              <a:rPr lang="lv-LV" sz="1600" dirty="0"/>
              <a:t>. 
</a:t>
            </a:r>
            <a:r>
              <a:rPr lang="lv-LV" sz="1600" dirty="0" err="1"/>
              <a:t>Önceden</a:t>
            </a:r>
            <a:r>
              <a:rPr lang="lv-LV" sz="1600" dirty="0"/>
              <a:t> </a:t>
            </a:r>
            <a:r>
              <a:rPr lang="lv-LV" sz="1600" dirty="0" err="1"/>
              <a:t>randevu</a:t>
            </a:r>
            <a:r>
              <a:rPr lang="lv-LV" sz="1600" dirty="0"/>
              <a:t> </a:t>
            </a:r>
            <a:r>
              <a:rPr lang="lv-LV" sz="1600" dirty="0" err="1"/>
              <a:t>yok</a:t>
            </a:r>
            <a:r>
              <a:rPr lang="lv-LV" sz="1600" dirty="0"/>
              <a:t>
</a:t>
            </a:r>
            <a:r>
              <a:rPr lang="lv-LV" sz="1600" dirty="0" err="1"/>
              <a:t>Kanun</a:t>
            </a:r>
            <a:r>
              <a:rPr lang="lv-LV" sz="1600" dirty="0"/>
              <a:t> </a:t>
            </a:r>
            <a:r>
              <a:rPr lang="lv-LV" sz="1600" dirty="0" err="1"/>
              <a:t>şunları</a:t>
            </a:r>
            <a:r>
              <a:rPr lang="lv-LV" sz="1600" dirty="0"/>
              <a:t> </a:t>
            </a:r>
            <a:r>
              <a:rPr lang="lv-LV" sz="1600" dirty="0" err="1"/>
              <a:t>sağlar</a:t>
            </a:r>
            <a:r>
              <a:rPr lang="lv-LV" sz="1600" dirty="0"/>
              <a:t>:
 </a:t>
            </a:r>
            <a:r>
              <a:rPr lang="lv-LV" sz="1600" dirty="0" err="1"/>
              <a:t>Arabuluculuk</a:t>
            </a:r>
            <a:r>
              <a:rPr lang="lv-LV" sz="1600" dirty="0"/>
              <a:t> </a:t>
            </a:r>
            <a:r>
              <a:rPr lang="lv-LV" sz="1600" dirty="0" err="1"/>
              <a:t>sürecinde</a:t>
            </a:r>
            <a:r>
              <a:rPr lang="lv-LV" sz="1600" dirty="0"/>
              <a:t> </a:t>
            </a:r>
            <a:r>
              <a:rPr lang="lv-LV" sz="1600" dirty="0" err="1"/>
              <a:t>varılan</a:t>
            </a:r>
            <a:r>
              <a:rPr lang="lv-LV" sz="1600" dirty="0"/>
              <a:t> </a:t>
            </a:r>
            <a:r>
              <a:rPr lang="lv-LV" sz="1600" dirty="0" err="1"/>
              <a:t>kararlar</a:t>
            </a:r>
            <a:r>
              <a:rPr lang="lv-LV" sz="1600" dirty="0"/>
              <a:t> </a:t>
            </a:r>
            <a:r>
              <a:rPr lang="lv-LV" sz="1600" dirty="0" err="1"/>
              <a:t>kapsamındaki</a:t>
            </a:r>
            <a:r>
              <a:rPr lang="lv-LV" sz="1600" dirty="0"/>
              <a:t> </a:t>
            </a:r>
            <a:r>
              <a:rPr lang="lv-LV" sz="1600" dirty="0" err="1"/>
              <a:t>yükümlülüklerin</a:t>
            </a:r>
            <a:r>
              <a:rPr lang="lv-LV" sz="1600" dirty="0"/>
              <a:t> </a:t>
            </a:r>
            <a:r>
              <a:rPr lang="lv-LV" sz="1600" dirty="0" err="1"/>
              <a:t>gönüllü</a:t>
            </a:r>
            <a:r>
              <a:rPr lang="lv-LV" sz="1600" dirty="0"/>
              <a:t> </a:t>
            </a:r>
            <a:r>
              <a:rPr lang="lv-LV" sz="1600" dirty="0" err="1"/>
              <a:t>olarak</a:t>
            </a:r>
            <a:r>
              <a:rPr lang="lv-LV" sz="1600" dirty="0"/>
              <a:t> </a:t>
            </a:r>
            <a:r>
              <a:rPr lang="lv-LV" sz="1600" dirty="0" err="1"/>
              <a:t>yerine</a:t>
            </a:r>
            <a:r>
              <a:rPr lang="lv-LV" sz="1600" dirty="0"/>
              <a:t> </a:t>
            </a:r>
            <a:r>
              <a:rPr lang="lv-LV" sz="1600" dirty="0" err="1"/>
              <a:t>getirilmesi</a:t>
            </a:r>
            <a:r>
              <a:rPr lang="lv-LV" sz="1600" dirty="0"/>
              <a:t>.
</a:t>
            </a:r>
            <a:r>
              <a:rPr lang="lv-LV" sz="1600" dirty="0" err="1"/>
              <a:t>Mahkeme</a:t>
            </a:r>
            <a:r>
              <a:rPr lang="lv-LV" sz="1600" dirty="0"/>
              <a:t> </a:t>
            </a:r>
            <a:r>
              <a:rPr lang="lv-LV" sz="1600" dirty="0" err="1"/>
              <a:t>kararlarına</a:t>
            </a:r>
            <a:r>
              <a:rPr lang="lv-LV" sz="1600" dirty="0"/>
              <a:t> </a:t>
            </a:r>
            <a:r>
              <a:rPr lang="lv-LV" sz="1600" dirty="0" err="1"/>
              <a:t>ilişkin</a:t>
            </a:r>
            <a:r>
              <a:rPr lang="lv-LV" sz="1600" dirty="0"/>
              <a:t> </a:t>
            </a:r>
            <a:r>
              <a:rPr lang="lv-LV" sz="1600" dirty="0" err="1"/>
              <a:t>arabuluculukta</a:t>
            </a:r>
            <a:r>
              <a:rPr lang="lv-LV" sz="1600" dirty="0"/>
              <a:t> </a:t>
            </a:r>
            <a:r>
              <a:rPr lang="lv-LV" sz="1600" dirty="0" err="1"/>
              <a:t>taraflar</a:t>
            </a:r>
            <a:r>
              <a:rPr lang="lv-LV" sz="1600" dirty="0"/>
              <a:t>, </a:t>
            </a:r>
            <a:r>
              <a:rPr lang="lv-LV" sz="1600" dirty="0" err="1"/>
              <a:t>mahkeme</a:t>
            </a:r>
            <a:r>
              <a:rPr lang="lv-LV" sz="1600" dirty="0"/>
              <a:t> </a:t>
            </a:r>
            <a:r>
              <a:rPr lang="lv-LV" sz="1600" dirty="0" err="1"/>
              <a:t>tarafından</a:t>
            </a:r>
            <a:r>
              <a:rPr lang="lv-LV" sz="1600" dirty="0"/>
              <a:t> </a:t>
            </a:r>
            <a:r>
              <a:rPr lang="lv-LV" sz="1600" dirty="0" err="1"/>
              <a:t>onaylanan</a:t>
            </a:r>
            <a:r>
              <a:rPr lang="lv-LV" sz="1600" dirty="0"/>
              <a:t> </a:t>
            </a:r>
            <a:r>
              <a:rPr lang="lv-LV" sz="1600" dirty="0" err="1"/>
              <a:t>dostane</a:t>
            </a:r>
            <a:r>
              <a:rPr lang="lv-LV" sz="1600" dirty="0"/>
              <a:t> </a:t>
            </a:r>
            <a:r>
              <a:rPr lang="lv-LV" sz="1600" dirty="0" err="1"/>
              <a:t>bir</a:t>
            </a:r>
            <a:r>
              <a:rPr lang="lv-LV" sz="1600" dirty="0"/>
              <a:t> </a:t>
            </a:r>
            <a:r>
              <a:rPr lang="lv-LV" sz="1600" dirty="0" err="1"/>
              <a:t>anlaşma</a:t>
            </a:r>
            <a:r>
              <a:rPr lang="lv-LV" sz="1600" dirty="0"/>
              <a:t> </a:t>
            </a:r>
            <a:r>
              <a:rPr lang="lv-LV" sz="1600" dirty="0" err="1"/>
              <a:t>şeklinde</a:t>
            </a:r>
            <a:r>
              <a:rPr lang="lv-LV" sz="1600" dirty="0"/>
              <a:t> </a:t>
            </a:r>
            <a:r>
              <a:rPr lang="lv-LV" sz="1600" dirty="0" err="1"/>
              <a:t>varılan</a:t>
            </a:r>
            <a:r>
              <a:rPr lang="lv-LV" sz="1600" dirty="0"/>
              <a:t> </a:t>
            </a:r>
            <a:r>
              <a:rPr lang="lv-LV" sz="1600" dirty="0" err="1"/>
              <a:t>anlaşmaları</a:t>
            </a:r>
            <a:r>
              <a:rPr lang="lv-LV" sz="1600" dirty="0"/>
              <a:t> </a:t>
            </a:r>
            <a:r>
              <a:rPr lang="lv-LV" sz="1600" dirty="0" err="1"/>
              <a:t>resmileştirebilirler</a:t>
            </a:r>
            <a:r>
              <a:rPr lang="lv-LV" sz="1600" dirty="0"/>
              <a:t>. 
</a:t>
            </a:r>
            <a:r>
              <a:rPr lang="lv-LV" sz="1600" dirty="0" err="1"/>
              <a:t>Avrupa</a:t>
            </a:r>
            <a:r>
              <a:rPr lang="lv-LV" sz="1600" dirty="0"/>
              <a:t> </a:t>
            </a:r>
            <a:r>
              <a:rPr lang="lv-LV" sz="1600" dirty="0" err="1"/>
              <a:t>Parlamentosu'nun</a:t>
            </a:r>
            <a:r>
              <a:rPr lang="lv-LV" sz="1600" dirty="0"/>
              <a:t> 12 </a:t>
            </a:r>
            <a:r>
              <a:rPr lang="lv-LV" sz="1600" dirty="0" err="1"/>
              <a:t>Eylül</a:t>
            </a:r>
            <a:r>
              <a:rPr lang="lv-LV" sz="1600" dirty="0"/>
              <a:t> 2017 </a:t>
            </a:r>
            <a:r>
              <a:rPr lang="lv-LV" sz="1600" dirty="0" err="1"/>
              <a:t>tarihli</a:t>
            </a:r>
            <a:r>
              <a:rPr lang="lv-LV" sz="1600" dirty="0"/>
              <a:t> </a:t>
            </a:r>
            <a:r>
              <a:rPr lang="lv-LV" sz="1600" dirty="0" err="1"/>
              <a:t>Kararı</a:t>
            </a:r>
            <a:r>
              <a:rPr lang="lv-LV" sz="1600" dirty="0"/>
              <a:t> - </a:t>
            </a:r>
            <a:r>
              <a:rPr lang="lv-LV" sz="1600" dirty="0" err="1"/>
              <a:t>Arabuluculuğun</a:t>
            </a:r>
            <a:r>
              <a:rPr lang="lv-LV" sz="1600" dirty="0"/>
              <a:t> </a:t>
            </a:r>
            <a:r>
              <a:rPr lang="lv-LV" sz="1600" dirty="0" err="1"/>
              <a:t>gönüllülük</a:t>
            </a:r>
            <a:r>
              <a:rPr lang="lv-LV" sz="1600" dirty="0"/>
              <a:t> </a:t>
            </a:r>
            <a:r>
              <a:rPr lang="lv-LV" sz="1600" dirty="0" err="1"/>
              <a:t>esasına</a:t>
            </a:r>
            <a:r>
              <a:rPr lang="lv-LV" sz="1600" dirty="0"/>
              <a:t> </a:t>
            </a:r>
            <a:r>
              <a:rPr lang="lv-LV" sz="1600" dirty="0" err="1"/>
              <a:t>dayanmasına</a:t>
            </a:r>
            <a:r>
              <a:rPr lang="lv-LV" sz="1600" dirty="0"/>
              <a:t> </a:t>
            </a:r>
            <a:r>
              <a:rPr lang="lv-LV" sz="1600" dirty="0" err="1"/>
              <a:t>rağmen</a:t>
            </a:r>
            <a:r>
              <a:rPr lang="lv-LV" sz="1600" dirty="0"/>
              <a:t>, </a:t>
            </a:r>
            <a:r>
              <a:rPr lang="lv-LV" sz="1600" dirty="0" err="1"/>
              <a:t>arabuluculuk</a:t>
            </a:r>
            <a:r>
              <a:rPr lang="lv-LV" sz="1600" dirty="0"/>
              <a:t> </a:t>
            </a:r>
            <a:r>
              <a:rPr lang="lv-LV" sz="1600" dirty="0" err="1"/>
              <a:t>yoluyla</a:t>
            </a:r>
            <a:r>
              <a:rPr lang="lv-LV" sz="1600" dirty="0"/>
              <a:t> </a:t>
            </a:r>
            <a:r>
              <a:rPr lang="lv-LV" sz="1600" dirty="0" err="1"/>
              <a:t>varılan</a:t>
            </a:r>
            <a:r>
              <a:rPr lang="lv-LV" sz="1600" dirty="0"/>
              <a:t> </a:t>
            </a:r>
            <a:r>
              <a:rPr lang="lv-LV" sz="1600" dirty="0" err="1"/>
              <a:t>anlaşmaların</a:t>
            </a:r>
            <a:r>
              <a:rPr lang="lv-LV" sz="1600" dirty="0"/>
              <a:t> </a:t>
            </a:r>
            <a:r>
              <a:rPr lang="lv-LV" sz="1600" dirty="0" err="1"/>
              <a:t>temel</a:t>
            </a:r>
            <a:r>
              <a:rPr lang="lv-LV" sz="1600" dirty="0"/>
              <a:t> </a:t>
            </a:r>
            <a:r>
              <a:rPr lang="lv-LV" sz="1600" dirty="0" err="1"/>
              <a:t>hakların</a:t>
            </a:r>
            <a:r>
              <a:rPr lang="lv-LV" sz="1600" dirty="0"/>
              <a:t> </a:t>
            </a:r>
            <a:r>
              <a:rPr lang="lv-LV" sz="1600" dirty="0" err="1"/>
              <a:t>yanı</a:t>
            </a:r>
            <a:r>
              <a:rPr lang="lv-LV" sz="1600" dirty="0"/>
              <a:t> </a:t>
            </a:r>
            <a:r>
              <a:rPr lang="lv-LV" sz="1600" dirty="0" err="1"/>
              <a:t>sıra</a:t>
            </a:r>
            <a:r>
              <a:rPr lang="lv-LV" sz="1600" dirty="0"/>
              <a:t> </a:t>
            </a:r>
            <a:r>
              <a:rPr lang="lv-LV" sz="1600" dirty="0" err="1"/>
              <a:t>Birlik</a:t>
            </a:r>
            <a:r>
              <a:rPr lang="lv-LV" sz="1600" dirty="0"/>
              <a:t> ve </a:t>
            </a:r>
            <a:r>
              <a:rPr lang="lv-LV" sz="1600" dirty="0" err="1"/>
              <a:t>ulusal</a:t>
            </a:r>
            <a:r>
              <a:rPr lang="lv-LV" sz="1600" dirty="0"/>
              <a:t> </a:t>
            </a:r>
            <a:r>
              <a:rPr lang="lv-LV" sz="1600" dirty="0" err="1"/>
              <a:t>hukuka</a:t>
            </a:r>
            <a:r>
              <a:rPr lang="lv-LV" sz="1600" dirty="0"/>
              <a:t> tam </a:t>
            </a:r>
            <a:r>
              <a:rPr lang="lv-LV" sz="1600" dirty="0" err="1"/>
              <a:t>uyum</a:t>
            </a:r>
            <a:r>
              <a:rPr lang="lv-LV" sz="1600" dirty="0"/>
              <a:t> </a:t>
            </a:r>
            <a:r>
              <a:rPr lang="lv-LV" sz="1600" dirty="0" err="1"/>
              <a:t>içinde</a:t>
            </a:r>
            <a:r>
              <a:rPr lang="lv-LV" sz="1600" dirty="0"/>
              <a:t> </a:t>
            </a:r>
            <a:r>
              <a:rPr lang="lv-LV" sz="1600" dirty="0" err="1"/>
              <a:t>kolayca</a:t>
            </a:r>
            <a:r>
              <a:rPr lang="lv-LV" sz="1600" dirty="0"/>
              <a:t> </a:t>
            </a:r>
            <a:r>
              <a:rPr lang="lv-LV" sz="1600" dirty="0" err="1"/>
              <a:t>uygulanabilmesini</a:t>
            </a:r>
            <a:r>
              <a:rPr lang="lv-LV" sz="1600" dirty="0"/>
              <a:t> </a:t>
            </a:r>
            <a:r>
              <a:rPr lang="lv-LV" sz="1600" dirty="0" err="1"/>
              <a:t>sağlamak</a:t>
            </a:r>
            <a:r>
              <a:rPr lang="lv-LV" sz="1600" dirty="0"/>
              <a:t> </a:t>
            </a:r>
            <a:r>
              <a:rPr lang="lv-LV" sz="1600" dirty="0" err="1"/>
              <a:t>için</a:t>
            </a:r>
            <a:r>
              <a:rPr lang="lv-LV" sz="1600" dirty="0"/>
              <a:t> </a:t>
            </a:r>
            <a:r>
              <a:rPr lang="lv-LV" sz="1600" dirty="0" err="1"/>
              <a:t>daha</a:t>
            </a:r>
            <a:r>
              <a:rPr lang="lv-LV" sz="1600" dirty="0"/>
              <a:t> </a:t>
            </a:r>
            <a:r>
              <a:rPr lang="lv-LV" sz="1600" dirty="0" err="1"/>
              <a:t>fazlasının</a:t>
            </a:r>
            <a:r>
              <a:rPr lang="lv-LV" sz="1600" dirty="0"/>
              <a:t> </a:t>
            </a:r>
            <a:r>
              <a:rPr lang="lv-LV" sz="1600" dirty="0" err="1"/>
              <a:t>yapılması</a:t>
            </a:r>
            <a:r>
              <a:rPr lang="lv-LV" sz="1600" dirty="0"/>
              <a:t> </a:t>
            </a:r>
            <a:r>
              <a:rPr lang="lv-LV" sz="1600" dirty="0" err="1"/>
              <a:t>gerekmektedir</a:t>
            </a:r>
            <a:r>
              <a:rPr lang="lv-LV" sz="1600" dirty="0"/>
              <a:t>.</a:t>
            </a:r>
            <a:endParaRPr lang="ru-RU" sz="1300" dirty="0"/>
          </a:p>
          <a:p>
            <a:endParaRPr lang="en-US" sz="13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34B93E-52CE-B5EE-D35C-5455E3B98143}"/>
              </a:ext>
            </a:extLst>
          </p:cNvPr>
          <p:cNvSpPr txBox="1"/>
          <p:nvPr/>
        </p:nvSpPr>
        <p:spPr>
          <a:xfrm>
            <a:off x="497840" y="795598"/>
            <a:ext cx="184731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endParaRPr lang="en-LV"/>
          </a:p>
          <a:p>
            <a:pPr>
              <a:spcAft>
                <a:spcPts val="600"/>
              </a:spcAft>
            </a:pPr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0094552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5472F5-AB56-E3BF-85C8-AF46D3D39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/>
            <a:r>
              <a:rPr lang="en-GB" sz="2400" b="1" dirty="0" err="1">
                <a:solidFill>
                  <a:srgbClr val="FFFFFF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İlerletmek</a:t>
            </a:r>
            <a:endParaRPr lang="en-LV" sz="2400" b="1" dirty="0">
              <a:solidFill>
                <a:srgbClr val="FFFFFF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C0951-E68F-DE3F-A7D8-45228CAD6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700" b="1" dirty="0" err="1"/>
              <a:t>Yasanın</a:t>
            </a:r>
            <a:r>
              <a:rPr lang="en-GB" sz="1700" b="1" dirty="0"/>
              <a:t> </a:t>
            </a:r>
            <a:r>
              <a:rPr lang="en-GB" sz="1700" b="1" dirty="0" err="1"/>
              <a:t>iyileştirilmesi</a:t>
            </a:r>
            <a:r>
              <a:rPr lang="en-GB" sz="1700" b="1" dirty="0"/>
              <a:t> </a:t>
            </a:r>
            <a:r>
              <a:rPr lang="en-GB" sz="1700" b="1" dirty="0" err="1"/>
              <a:t>ve</a:t>
            </a:r>
            <a:r>
              <a:rPr lang="en-GB" sz="1700" b="1" dirty="0"/>
              <a:t> </a:t>
            </a:r>
            <a:r>
              <a:rPr lang="en-GB" sz="1700" b="1" dirty="0" err="1"/>
              <a:t>olası</a:t>
            </a:r>
            <a:r>
              <a:rPr lang="en-GB" sz="1700" b="1" dirty="0"/>
              <a:t> </a:t>
            </a:r>
            <a:r>
              <a:rPr lang="en-GB" sz="1700" b="1" dirty="0" err="1"/>
              <a:t>gelişmelerin</a:t>
            </a:r>
            <a:r>
              <a:rPr lang="en-GB" sz="1700" b="1" dirty="0"/>
              <a:t> </a:t>
            </a:r>
            <a:r>
              <a:rPr lang="en-GB" sz="1700" b="1" dirty="0" err="1"/>
              <a:t>yapılması</a:t>
            </a:r>
            <a:r>
              <a:rPr lang="en-GB" sz="1700" b="1" dirty="0"/>
              <a:t> </a:t>
            </a:r>
            <a:r>
              <a:rPr lang="en-GB" sz="1700" b="1" dirty="0" err="1"/>
              <a:t>gerekiyor</a:t>
            </a:r>
            <a:r>
              <a:rPr lang="en-GB" sz="1700" b="1" dirty="0"/>
              <a:t>:
</a:t>
            </a:r>
            <a:r>
              <a:rPr lang="en-GB" sz="1700" b="1" dirty="0" err="1"/>
              <a:t>Çocukların</a:t>
            </a:r>
            <a:r>
              <a:rPr lang="en-GB" sz="1700" b="1" dirty="0"/>
              <a:t> </a:t>
            </a:r>
            <a:r>
              <a:rPr lang="en-GB" sz="1700" b="1" dirty="0" err="1"/>
              <a:t>arabuluculuğa</a:t>
            </a:r>
            <a:r>
              <a:rPr lang="en-GB" sz="1700" b="1" dirty="0"/>
              <a:t> </a:t>
            </a:r>
            <a:r>
              <a:rPr lang="en-GB" sz="1700" b="1" dirty="0" err="1"/>
              <a:t>dahil</a:t>
            </a:r>
            <a:r>
              <a:rPr lang="en-GB" sz="1700" b="1" dirty="0"/>
              <a:t> </a:t>
            </a:r>
            <a:r>
              <a:rPr lang="en-GB" sz="1700" b="1" dirty="0" err="1"/>
              <a:t>edilmesi</a:t>
            </a:r>
            <a:r>
              <a:rPr lang="en-GB" sz="1700" b="1" dirty="0"/>
              <a:t>
Bir </a:t>
            </a:r>
            <a:r>
              <a:rPr lang="en-GB" sz="1700" b="1" dirty="0" err="1"/>
              <a:t>arabulucunun</a:t>
            </a:r>
            <a:r>
              <a:rPr lang="en-GB" sz="1700" b="1" dirty="0"/>
              <a:t> </a:t>
            </a:r>
            <a:r>
              <a:rPr lang="en-GB" sz="1700" b="1" dirty="0" err="1"/>
              <a:t>eylemlerine</a:t>
            </a:r>
            <a:r>
              <a:rPr lang="en-GB" sz="1700" b="1" dirty="0"/>
              <a:t> </a:t>
            </a:r>
            <a:r>
              <a:rPr lang="en-GB" sz="1700" b="1" dirty="0" err="1"/>
              <a:t>karşı</a:t>
            </a:r>
            <a:r>
              <a:rPr lang="en-GB" sz="1700" b="1" dirty="0"/>
              <a:t> </a:t>
            </a:r>
            <a:r>
              <a:rPr lang="en-GB" sz="1700" b="1" dirty="0" err="1"/>
              <a:t>şikayette</a:t>
            </a:r>
            <a:r>
              <a:rPr lang="en-GB" sz="1700" b="1" dirty="0"/>
              <a:t> </a:t>
            </a:r>
            <a:r>
              <a:rPr lang="en-GB" sz="1700" b="1" dirty="0" err="1"/>
              <a:t>bulunmak</a:t>
            </a:r>
            <a:r>
              <a:rPr lang="en-GB" sz="1700" b="1" dirty="0"/>
              <a:t> </a:t>
            </a:r>
            <a:r>
              <a:rPr lang="en-GB" sz="1700" b="1" dirty="0" err="1"/>
              <a:t>için</a:t>
            </a:r>
            <a:r>
              <a:rPr lang="en-GB" sz="1700" b="1" dirty="0"/>
              <a:t> </a:t>
            </a:r>
            <a:r>
              <a:rPr lang="en-GB" sz="1700" b="1" dirty="0" err="1"/>
              <a:t>zamanaşımı</a:t>
            </a:r>
            <a:r>
              <a:rPr lang="en-GB" sz="1700" b="1" dirty="0"/>
              <a:t> </a:t>
            </a:r>
            <a:r>
              <a:rPr lang="en-GB" sz="1700" b="1" dirty="0" err="1"/>
              <a:t>süresi</a:t>
            </a:r>
            <a:r>
              <a:rPr lang="en-GB" sz="1700" b="1" dirty="0"/>
              <a:t>
</a:t>
            </a:r>
            <a:r>
              <a:rPr lang="en-GB" sz="1700" b="1" dirty="0" err="1"/>
              <a:t>Devlet</a:t>
            </a:r>
            <a:r>
              <a:rPr lang="en-GB" sz="1700" b="1" dirty="0"/>
              <a:t> </a:t>
            </a:r>
            <a:r>
              <a:rPr lang="en-GB" sz="1700" b="1" dirty="0" err="1"/>
              <a:t>sübvansiyonu</a:t>
            </a:r>
            <a:r>
              <a:rPr lang="en-GB" sz="1700" b="1" dirty="0"/>
              <a:t> (</a:t>
            </a:r>
            <a:r>
              <a:rPr lang="en-GB" sz="1700" b="1" dirty="0" err="1"/>
              <a:t>aile</a:t>
            </a:r>
            <a:r>
              <a:rPr lang="en-GB" sz="1700" b="1" dirty="0"/>
              <a:t> </a:t>
            </a:r>
            <a:r>
              <a:rPr lang="en-GB" sz="1700" b="1" dirty="0" err="1"/>
              <a:t>arabuluculuğu</a:t>
            </a:r>
            <a:r>
              <a:rPr lang="en-GB" sz="1700" b="1" dirty="0"/>
              <a:t>) </a:t>
            </a:r>
            <a:r>
              <a:rPr lang="en-GB" sz="1700" b="1" dirty="0" err="1"/>
              <a:t>ile</a:t>
            </a:r>
            <a:r>
              <a:rPr lang="en-GB" sz="1700" b="1" dirty="0"/>
              <a:t> program </a:t>
            </a:r>
            <a:r>
              <a:rPr lang="en-GB" sz="1700" b="1" dirty="0" err="1"/>
              <a:t>çerçevesinde</a:t>
            </a:r>
            <a:r>
              <a:rPr lang="en-GB" sz="1700" b="1" dirty="0"/>
              <a:t> </a:t>
            </a:r>
            <a:r>
              <a:rPr lang="en-GB" sz="1700" b="1" dirty="0" err="1"/>
              <a:t>devam</a:t>
            </a:r>
            <a:r>
              <a:rPr lang="en-GB" sz="1700" b="1" dirty="0"/>
              <a:t> </a:t>
            </a:r>
            <a:r>
              <a:rPr lang="en-GB" sz="1700" b="1" dirty="0" err="1"/>
              <a:t>ettirilebilecek</a:t>
            </a:r>
            <a:r>
              <a:rPr lang="en-GB" sz="1700" b="1" dirty="0"/>
              <a:t> </a:t>
            </a:r>
            <a:r>
              <a:rPr lang="en-GB" sz="1700" b="1" dirty="0" err="1"/>
              <a:t>olan</a:t>
            </a:r>
            <a:r>
              <a:rPr lang="en-GB" sz="1700" b="1" dirty="0"/>
              <a:t> </a:t>
            </a:r>
            <a:r>
              <a:rPr lang="en-GB" sz="1700" b="1" dirty="0" err="1"/>
              <a:t>mahkemeye</a:t>
            </a:r>
            <a:r>
              <a:rPr lang="en-GB" sz="1700" b="1" dirty="0"/>
              <a:t> </a:t>
            </a:r>
            <a:r>
              <a:rPr lang="en-GB" sz="1700" b="1" dirty="0" err="1"/>
              <a:t>başvurmadan</a:t>
            </a:r>
            <a:r>
              <a:rPr lang="en-GB" sz="1700" b="1" dirty="0"/>
              <a:t> </a:t>
            </a:r>
            <a:r>
              <a:rPr lang="en-GB" sz="1700" b="1" dirty="0" err="1"/>
              <a:t>önce</a:t>
            </a:r>
            <a:r>
              <a:rPr lang="en-GB" sz="1700" b="1" dirty="0"/>
              <a:t> </a:t>
            </a:r>
            <a:r>
              <a:rPr lang="en-GB" sz="1700" b="1" dirty="0" err="1"/>
              <a:t>zorunlu</a:t>
            </a:r>
            <a:r>
              <a:rPr lang="en-GB" sz="1700" b="1" dirty="0"/>
              <a:t> </a:t>
            </a:r>
            <a:r>
              <a:rPr lang="en-GB" sz="1700" b="1" dirty="0" err="1"/>
              <a:t>istişarenin</a:t>
            </a:r>
            <a:r>
              <a:rPr lang="en-GB" sz="1700" b="1" dirty="0"/>
              <a:t> </a:t>
            </a:r>
            <a:r>
              <a:rPr lang="en-GB" sz="1700" b="1" dirty="0" err="1"/>
              <a:t>başlatılması</a:t>
            </a:r>
            <a:r>
              <a:rPr lang="en-GB" sz="1700" b="1" dirty="0"/>
              <a:t>
</a:t>
            </a:r>
            <a:r>
              <a:rPr lang="en-GB" sz="1700" b="1" dirty="0" err="1"/>
              <a:t>Sertifikalı</a:t>
            </a:r>
            <a:r>
              <a:rPr lang="en-GB" sz="1700" b="1" dirty="0"/>
              <a:t> </a:t>
            </a:r>
            <a:r>
              <a:rPr lang="en-GB" sz="1700" b="1" dirty="0" err="1"/>
              <a:t>arabulucuların</a:t>
            </a:r>
            <a:r>
              <a:rPr lang="en-GB" sz="1700" b="1" dirty="0"/>
              <a:t> </a:t>
            </a:r>
            <a:r>
              <a:rPr lang="en-GB" sz="1700" b="1" dirty="0" err="1"/>
              <a:t>mesleki</a:t>
            </a:r>
            <a:r>
              <a:rPr lang="en-GB" sz="1700" b="1" dirty="0"/>
              <a:t> </a:t>
            </a:r>
            <a:r>
              <a:rPr lang="en-GB" sz="1700" b="1" dirty="0" err="1"/>
              <a:t>gelişimi</a:t>
            </a:r>
            <a:r>
              <a:rPr lang="en-GB" sz="1700" b="1" dirty="0"/>
              <a:t> </a:t>
            </a:r>
            <a:r>
              <a:rPr lang="en-GB" sz="1700" b="1" dirty="0" err="1"/>
              <a:t>için</a:t>
            </a:r>
            <a:r>
              <a:rPr lang="en-GB" sz="1700" b="1" dirty="0"/>
              <a:t> </a:t>
            </a:r>
            <a:r>
              <a:rPr lang="en-GB" sz="1700" b="1" dirty="0" err="1"/>
              <a:t>standartların</a:t>
            </a:r>
            <a:r>
              <a:rPr lang="en-GB" sz="1700" b="1" dirty="0"/>
              <a:t> </a:t>
            </a:r>
            <a:r>
              <a:rPr lang="en-GB" sz="1700" b="1" dirty="0" err="1"/>
              <a:t>geliştirilmesi</a:t>
            </a:r>
            <a:r>
              <a:rPr lang="en-GB" sz="1700" b="1" dirty="0"/>
              <a:t>
</a:t>
            </a:r>
            <a:r>
              <a:rPr lang="en-GB" sz="1700" b="1" dirty="0" err="1"/>
              <a:t>Zorunlu</a:t>
            </a:r>
            <a:r>
              <a:rPr lang="en-GB" sz="1700" b="1" dirty="0"/>
              <a:t> </a:t>
            </a:r>
            <a:r>
              <a:rPr lang="en-GB" sz="1700" b="1" dirty="0" err="1"/>
              <a:t>denetimin</a:t>
            </a:r>
            <a:r>
              <a:rPr lang="en-GB" sz="1700" b="1" dirty="0"/>
              <a:t> </a:t>
            </a:r>
            <a:r>
              <a:rPr lang="en-GB" sz="1700" b="1" dirty="0" err="1"/>
              <a:t>tanıtılması</a:t>
            </a:r>
            <a:r>
              <a:rPr lang="en-GB" sz="1700" b="1" dirty="0"/>
              <a:t>, </a:t>
            </a:r>
            <a:r>
              <a:rPr lang="en-GB" sz="1700" b="1" dirty="0" err="1"/>
              <a:t>Etik</a:t>
            </a:r>
            <a:r>
              <a:rPr lang="en-GB" sz="1700" b="1" dirty="0"/>
              <a:t> </a:t>
            </a:r>
            <a:r>
              <a:rPr lang="en-GB" sz="1700" b="1" dirty="0" err="1"/>
              <a:t>Kuralların</a:t>
            </a:r>
            <a:r>
              <a:rPr lang="en-GB" sz="1700" b="1" dirty="0"/>
              <a:t> yeni </a:t>
            </a:r>
            <a:r>
              <a:rPr lang="en-GB" sz="1700" b="1" dirty="0" err="1"/>
              <a:t>bir</a:t>
            </a:r>
            <a:r>
              <a:rPr lang="en-GB" sz="1700" b="1" dirty="0"/>
              <a:t> </a:t>
            </a:r>
            <a:r>
              <a:rPr lang="en-GB" sz="1700" b="1" dirty="0" err="1"/>
              <a:t>versiyonu</a:t>
            </a:r>
            <a:r>
              <a:rPr lang="en-GB" sz="1700" b="1" dirty="0"/>
              <a:t> </a:t>
            </a:r>
            <a:r>
              <a:rPr lang="en-GB" sz="1700" b="1" dirty="0" err="1"/>
              <a:t>geliştirilmektedir</a:t>
            </a:r>
            <a:r>
              <a:rPr lang="en-GB" sz="1700" b="1" dirty="0"/>
              <a:t> 
</a:t>
            </a:r>
            <a:r>
              <a:rPr lang="en-GB" sz="1700" b="1" dirty="0" err="1"/>
              <a:t>Sertifikalı</a:t>
            </a:r>
            <a:r>
              <a:rPr lang="en-GB" sz="1700" b="1" dirty="0"/>
              <a:t> </a:t>
            </a:r>
            <a:r>
              <a:rPr lang="en-GB" sz="1700" b="1" dirty="0" err="1"/>
              <a:t>arabulucu</a:t>
            </a:r>
            <a:r>
              <a:rPr lang="en-GB" sz="1700" b="1" dirty="0"/>
              <a:t> </a:t>
            </a:r>
            <a:r>
              <a:rPr lang="en-GB" sz="1700" b="1" dirty="0" err="1"/>
              <a:t>sayısında</a:t>
            </a:r>
            <a:r>
              <a:rPr lang="en-GB" sz="1700" b="1" dirty="0"/>
              <a:t> </a:t>
            </a:r>
            <a:r>
              <a:rPr lang="en-GB" sz="1700" b="1" dirty="0" err="1"/>
              <a:t>artış</a:t>
            </a:r>
            <a:endParaRPr lang="ru-RU" sz="17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17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17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LV" sz="1700" dirty="0"/>
          </a:p>
        </p:txBody>
      </p:sp>
    </p:spTree>
    <p:extLst>
      <p:ext uri="{BB962C8B-B14F-4D97-AF65-F5344CB8AC3E}">
        <p14:creationId xmlns:p14="http://schemas.microsoft.com/office/powerpoint/2010/main" val="1542955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F059B5-7227-F051-3D4E-1E4BF546D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" y="162560"/>
            <a:ext cx="3145597" cy="5891107"/>
          </a:xfrm>
        </p:spPr>
        <p:txBody>
          <a:bodyPr>
            <a:normAutofit/>
          </a:bodyPr>
          <a:lstStyle/>
          <a:p>
            <a:pPr algn="r"/>
            <a:r>
              <a:rPr lang="en-GB" sz="32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İlerletmek</a:t>
            </a:r>
            <a:endParaRPr lang="en-LV" sz="32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2B167-010E-6B7E-7829-C0753620F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700" dirty="0" err="1"/>
              <a:t>Arabulucuların</a:t>
            </a:r>
            <a:r>
              <a:rPr lang="en-GB" sz="1700" dirty="0"/>
              <a:t> </a:t>
            </a:r>
            <a:r>
              <a:rPr lang="en-GB" sz="1700" dirty="0" err="1"/>
              <a:t>belgelendirilmesi</a:t>
            </a:r>
            <a:r>
              <a:rPr lang="en-GB" sz="1700" dirty="0"/>
              <a:t> </a:t>
            </a:r>
            <a:r>
              <a:rPr lang="en-GB" sz="1700" dirty="0" err="1"/>
              <a:t>ve</a:t>
            </a:r>
            <a:r>
              <a:rPr lang="en-GB" sz="1700" dirty="0"/>
              <a:t> </a:t>
            </a:r>
            <a:r>
              <a:rPr lang="en-GB" sz="1700" dirty="0" err="1"/>
              <a:t>tasdiki</a:t>
            </a:r>
            <a:r>
              <a:rPr lang="en-GB" sz="1700" dirty="0"/>
              <a:t> </a:t>
            </a:r>
            <a:r>
              <a:rPr lang="en-GB" sz="1700" dirty="0" err="1"/>
              <a:t>için</a:t>
            </a:r>
            <a:r>
              <a:rPr lang="en-GB" sz="1700" dirty="0"/>
              <a:t> </a:t>
            </a:r>
            <a:r>
              <a:rPr lang="en-GB" sz="1700" dirty="0" err="1"/>
              <a:t>komisyonda</a:t>
            </a:r>
            <a:r>
              <a:rPr lang="en-GB" sz="1700" dirty="0"/>
              <a:t> </a:t>
            </a:r>
            <a:r>
              <a:rPr lang="en-GB" sz="1700" dirty="0" err="1"/>
              <a:t>daha</a:t>
            </a:r>
            <a:r>
              <a:rPr lang="en-GB" sz="1700" dirty="0"/>
              <a:t> </a:t>
            </a:r>
            <a:r>
              <a:rPr lang="en-GB" sz="1700" dirty="0" err="1"/>
              <a:t>fazla</a:t>
            </a:r>
            <a:r>
              <a:rPr lang="en-GB" sz="1700" dirty="0"/>
              <a:t> </a:t>
            </a:r>
            <a:r>
              <a:rPr lang="en-GB" sz="1700" dirty="0" err="1"/>
              <a:t>profesyonel</a:t>
            </a:r>
            <a:r>
              <a:rPr lang="en-GB" sz="1700" dirty="0"/>
              <a:t> (</a:t>
            </a:r>
            <a:r>
              <a:rPr lang="en-GB" sz="1700" dirty="0" err="1"/>
              <a:t>şu</a:t>
            </a:r>
            <a:r>
              <a:rPr lang="en-GB" sz="1700" dirty="0"/>
              <a:t> </a:t>
            </a:r>
            <a:r>
              <a:rPr lang="en-GB" sz="1700" dirty="0" err="1"/>
              <a:t>anda</a:t>
            </a:r>
            <a:r>
              <a:rPr lang="en-GB" sz="1700" dirty="0"/>
              <a:t> </a:t>
            </a:r>
            <a:r>
              <a:rPr lang="en-GB" sz="1700" dirty="0" err="1"/>
              <a:t>sadece</a:t>
            </a:r>
            <a:r>
              <a:rPr lang="en-GB" sz="1700" dirty="0"/>
              <a:t> 2 </a:t>
            </a:r>
            <a:r>
              <a:rPr lang="en-GB" sz="1700" dirty="0" err="1"/>
              <a:t>temsilci</a:t>
            </a:r>
            <a:r>
              <a:rPr lang="en-GB" sz="1700" dirty="0"/>
              <a:t>)
</a:t>
            </a:r>
            <a:r>
              <a:rPr lang="en-GB" sz="1700" dirty="0" err="1"/>
              <a:t>Uluslararası</a:t>
            </a:r>
            <a:r>
              <a:rPr lang="en-GB" sz="1700" dirty="0"/>
              <a:t> </a:t>
            </a:r>
            <a:r>
              <a:rPr lang="en-GB" sz="1700" dirty="0" err="1"/>
              <a:t>işbirliği</a:t>
            </a:r>
            <a:r>
              <a:rPr lang="en-GB" sz="1700" dirty="0"/>
              <a:t> (</a:t>
            </a:r>
            <a:r>
              <a:rPr lang="en-GB" sz="1700" dirty="0" err="1"/>
              <a:t>sınır</a:t>
            </a:r>
            <a:r>
              <a:rPr lang="en-GB" sz="1700" dirty="0"/>
              <a:t> </a:t>
            </a:r>
            <a:r>
              <a:rPr lang="en-GB" sz="1700" dirty="0" err="1"/>
              <a:t>arabuluculuğu</a:t>
            </a:r>
            <a:r>
              <a:rPr lang="en-GB" sz="1700" dirty="0"/>
              <a:t> da </a:t>
            </a:r>
            <a:r>
              <a:rPr lang="en-GB" sz="1700" dirty="0" err="1"/>
              <a:t>dahil</a:t>
            </a:r>
            <a:r>
              <a:rPr lang="en-GB" sz="1700" dirty="0"/>
              <a:t> </a:t>
            </a:r>
            <a:r>
              <a:rPr lang="en-GB" sz="1700" dirty="0" err="1"/>
              <a:t>olmak</a:t>
            </a:r>
            <a:r>
              <a:rPr lang="en-GB" sz="1700" dirty="0"/>
              <a:t> </a:t>
            </a:r>
            <a:r>
              <a:rPr lang="en-GB" sz="1700" dirty="0" err="1"/>
              <a:t>üzere</a:t>
            </a:r>
            <a:r>
              <a:rPr lang="en-GB" sz="1700" dirty="0"/>
              <a:t> </a:t>
            </a:r>
            <a:r>
              <a:rPr lang="en-GB" sz="1700" dirty="0" err="1"/>
              <a:t>farklı</a:t>
            </a:r>
            <a:r>
              <a:rPr lang="en-GB" sz="1700" dirty="0"/>
              <a:t> </a:t>
            </a:r>
            <a:r>
              <a:rPr lang="en-GB" sz="1700" dirty="0" err="1"/>
              <a:t>ülkelerin</a:t>
            </a:r>
            <a:r>
              <a:rPr lang="en-GB" sz="1700" dirty="0"/>
              <a:t> </a:t>
            </a:r>
            <a:r>
              <a:rPr lang="en-GB" sz="1700" dirty="0" err="1"/>
              <a:t>temsilcilerinin</a:t>
            </a:r>
            <a:r>
              <a:rPr lang="en-GB" sz="1700" dirty="0"/>
              <a:t> </a:t>
            </a:r>
            <a:r>
              <a:rPr lang="en-GB" sz="1700" dirty="0" err="1"/>
              <a:t>ortak</a:t>
            </a:r>
            <a:r>
              <a:rPr lang="en-GB" sz="1700" dirty="0"/>
              <a:t> </a:t>
            </a:r>
            <a:r>
              <a:rPr lang="en-GB" sz="1700" dirty="0" err="1"/>
              <a:t>eğitimi</a:t>
            </a:r>
            <a:r>
              <a:rPr lang="en-GB" sz="1700" dirty="0"/>
              <a:t>); </a:t>
            </a:r>
            <a:r>
              <a:rPr lang="en-GB" sz="1700" dirty="0" err="1"/>
              <a:t>Uluslararası</a:t>
            </a:r>
            <a:r>
              <a:rPr lang="en-GB" sz="1700" dirty="0"/>
              <a:t> </a:t>
            </a:r>
            <a:r>
              <a:rPr lang="en-GB" sz="1700" dirty="0" err="1"/>
              <a:t>konferansların</a:t>
            </a:r>
            <a:r>
              <a:rPr lang="en-GB" sz="1700" dirty="0"/>
              <a:t> </a:t>
            </a:r>
            <a:r>
              <a:rPr lang="en-GB" sz="1700" dirty="0" err="1"/>
              <a:t>organizasyonu</a:t>
            </a:r>
            <a:r>
              <a:rPr lang="en-GB" sz="1700" dirty="0"/>
              <a:t> https://</a:t>
            </a:r>
            <a:r>
              <a:rPr lang="en-GB" sz="1700" dirty="0" err="1"/>
              <a:t>www.youtube.com</a:t>
            </a:r>
            <a:r>
              <a:rPr lang="en-GB" sz="1700" dirty="0"/>
              <a:t>/@sertificetumediatorupadome3340/videos
</a:t>
            </a:r>
            <a:r>
              <a:rPr lang="en-GB" sz="1700" dirty="0" err="1"/>
              <a:t>İdari</a:t>
            </a:r>
            <a:r>
              <a:rPr lang="en-GB" sz="1700" dirty="0"/>
              <a:t> </a:t>
            </a:r>
            <a:r>
              <a:rPr lang="en-GB" sz="1700" dirty="0" err="1"/>
              <a:t>sektörde</a:t>
            </a:r>
            <a:r>
              <a:rPr lang="en-GB" sz="1700" dirty="0"/>
              <a:t> </a:t>
            </a:r>
            <a:r>
              <a:rPr lang="en-GB" sz="1700" dirty="0" err="1"/>
              <a:t>arabuluculuğun</a:t>
            </a:r>
            <a:r>
              <a:rPr lang="en-GB" sz="1700" dirty="0"/>
              <a:t> </a:t>
            </a:r>
            <a:r>
              <a:rPr lang="en-GB" sz="1700" dirty="0" err="1"/>
              <a:t>tanıtılması</a:t>
            </a:r>
            <a:r>
              <a:rPr lang="en-GB" sz="1700" dirty="0"/>
              <a:t>
</a:t>
            </a:r>
            <a:r>
              <a:rPr lang="en-GB" sz="1700" dirty="0" err="1"/>
              <a:t>Belediyelerden</a:t>
            </a:r>
            <a:r>
              <a:rPr lang="en-GB" sz="1700" dirty="0"/>
              <a:t> </a:t>
            </a:r>
            <a:r>
              <a:rPr lang="en-GB" sz="1700" dirty="0" err="1"/>
              <a:t>olası</a:t>
            </a:r>
            <a:r>
              <a:rPr lang="en-GB" sz="1700" dirty="0"/>
              <a:t> </a:t>
            </a:r>
            <a:r>
              <a:rPr lang="en-GB" sz="1700" dirty="0" err="1"/>
              <a:t>hibelerin</a:t>
            </a:r>
            <a:r>
              <a:rPr lang="en-GB" sz="1700" dirty="0"/>
              <a:t> </a:t>
            </a:r>
            <a:r>
              <a:rPr lang="en-GB" sz="1700" dirty="0" err="1"/>
              <a:t>alınması</a:t>
            </a:r>
            <a:r>
              <a:rPr lang="en-GB" sz="1700" dirty="0"/>
              <a:t> 
Hakem </a:t>
            </a:r>
            <a:r>
              <a:rPr lang="en-GB" sz="1700" dirty="0" err="1"/>
              <a:t>Eğitimi</a:t>
            </a:r>
            <a:r>
              <a:rPr lang="en-GB" sz="1700" dirty="0"/>
              <a:t> 
</a:t>
            </a:r>
            <a:r>
              <a:rPr lang="en-GB" sz="1700" dirty="0" err="1"/>
              <a:t>Sosyal</a:t>
            </a:r>
            <a:r>
              <a:rPr lang="en-GB" sz="1700" dirty="0"/>
              <a:t> </a:t>
            </a:r>
            <a:r>
              <a:rPr lang="en-GB" sz="1700" dirty="0" err="1"/>
              <a:t>Bilginin</a:t>
            </a:r>
            <a:r>
              <a:rPr lang="en-GB" sz="1700" dirty="0"/>
              <a:t> Bir </a:t>
            </a:r>
            <a:r>
              <a:rPr lang="en-GB" sz="1700" dirty="0" err="1"/>
              <a:t>Parçası</a:t>
            </a:r>
            <a:r>
              <a:rPr lang="en-GB" sz="1700" dirty="0"/>
              <a:t> </a:t>
            </a:r>
            <a:r>
              <a:rPr lang="en-GB" sz="1700" dirty="0" err="1"/>
              <a:t>Olarak</a:t>
            </a:r>
            <a:r>
              <a:rPr lang="en-GB" sz="1700" dirty="0"/>
              <a:t> </a:t>
            </a:r>
            <a:r>
              <a:rPr lang="en-GB" sz="1700" dirty="0" err="1"/>
              <a:t>Okul</a:t>
            </a:r>
            <a:r>
              <a:rPr lang="en-GB" sz="1700" dirty="0"/>
              <a:t> </a:t>
            </a:r>
            <a:r>
              <a:rPr lang="en-GB" sz="1700" dirty="0" err="1"/>
              <a:t>Arabuluculuğu</a:t>
            </a:r>
            <a:endParaRPr lang="en-LV" sz="1700" dirty="0"/>
          </a:p>
        </p:txBody>
      </p:sp>
    </p:spTree>
    <p:extLst>
      <p:ext uri="{BB962C8B-B14F-4D97-AF65-F5344CB8AC3E}">
        <p14:creationId xmlns:p14="http://schemas.microsoft.com/office/powerpoint/2010/main" val="8564569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>
            <a:normAutofit/>
          </a:bodyPr>
          <a:lstStyle/>
          <a:p>
            <a:r>
              <a:rPr lang="en-GB" b="1" dirty="0" err="1">
                <a:latin typeface="Arial Black" panose="020B0604020202020204" pitchFamily="34" charset="0"/>
                <a:cs typeface="Arial Black" panose="020B0604020202020204" pitchFamily="34" charset="0"/>
              </a:rPr>
              <a:t>Arabulucu</a:t>
            </a:r>
            <a:r>
              <a:rPr lang="en-GB" b="1" dirty="0"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lang="en-GB" b="1" dirty="0" err="1">
                <a:latin typeface="Arial Black" panose="020B0604020202020204" pitchFamily="34" charset="0"/>
                <a:cs typeface="Arial Black" panose="020B0604020202020204" pitchFamily="34" charset="0"/>
              </a:rPr>
              <a:t>nasıl</a:t>
            </a:r>
            <a:r>
              <a:rPr lang="en-GB" b="1" dirty="0"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lang="en-GB" b="1" dirty="0" err="1">
                <a:latin typeface="Arial Black" panose="020B0604020202020204" pitchFamily="34" charset="0"/>
                <a:cs typeface="Arial Black" panose="020B0604020202020204" pitchFamily="34" charset="0"/>
              </a:rPr>
              <a:t>olunur</a:t>
            </a:r>
            <a:r>
              <a:rPr lang="en-GB" b="1" dirty="0">
                <a:latin typeface="Arial Black" panose="020B0604020202020204" pitchFamily="34" charset="0"/>
                <a:cs typeface="Arial Black" panose="020B0604020202020204" pitchFamily="34" charset="0"/>
              </a:rPr>
              <a:t>?</a:t>
            </a:r>
            <a:endParaRPr lang="en-US" b="1" dirty="0"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35670CA-C017-3FB9-BD27-D39DB278A4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4018278"/>
              </p:ext>
            </p:extLst>
          </p:nvPr>
        </p:nvGraphicFramePr>
        <p:xfrm>
          <a:off x="767953" y="2286000"/>
          <a:ext cx="7290197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84845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8614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601" y="643467"/>
            <a:ext cx="2561709" cy="5571066"/>
          </a:xfrm>
        </p:spPr>
        <p:txBody>
          <a:bodyPr>
            <a:normAutofit/>
          </a:bodyPr>
          <a:lstStyle/>
          <a:p>
            <a:r>
              <a:rPr lang="en-GB" sz="3100" dirty="0" err="1">
                <a:solidFill>
                  <a:srgbClr val="FFFFFF"/>
                </a:solidFill>
              </a:rPr>
              <a:t>Teşekkür</a:t>
            </a:r>
            <a:r>
              <a:rPr lang="en-GB" sz="3100" dirty="0">
                <a:solidFill>
                  <a:srgbClr val="FFFFFF"/>
                </a:solidFill>
              </a:rPr>
              <a:t> </a:t>
            </a:r>
            <a:r>
              <a:rPr lang="en-GB" sz="3100" dirty="0" err="1">
                <a:solidFill>
                  <a:srgbClr val="FFFFFF"/>
                </a:solidFill>
              </a:rPr>
              <a:t>ederim</a:t>
            </a:r>
            <a:r>
              <a:rPr lang="en-GB" sz="3100" dirty="0">
                <a:solidFill>
                  <a:srgbClr val="FFFFFF"/>
                </a:solidFill>
              </a:rPr>
              <a:t>! </a:t>
            </a:r>
            <a:r>
              <a:rPr lang="en-GB" sz="3100" dirty="0" err="1">
                <a:solidFill>
                  <a:srgbClr val="FFFFFF"/>
                </a:solidFill>
              </a:rPr>
              <a:t>Hepiniz</a:t>
            </a:r>
            <a:r>
              <a:rPr lang="en-GB" sz="3100" dirty="0">
                <a:solidFill>
                  <a:srgbClr val="FFFFFF"/>
                </a:solidFill>
              </a:rPr>
              <a:t> </a:t>
            </a:r>
            <a:r>
              <a:rPr lang="en-GB" sz="3100" dirty="0" err="1">
                <a:solidFill>
                  <a:srgbClr val="FFFFFF"/>
                </a:solidFill>
              </a:rPr>
              <a:t>harikasınız</a:t>
            </a:r>
            <a:r>
              <a:rPr lang="en-GB" sz="3100" dirty="0">
                <a:solidFill>
                  <a:srgbClr val="FFFFFF"/>
                </a:solidFill>
              </a:rPr>
              <a:t>!!!</a:t>
            </a:r>
            <a:endParaRPr lang="en-US" sz="3100" dirty="0">
              <a:solidFill>
                <a:srgbClr val="FFFFFF"/>
              </a:solidFill>
            </a:endParaRPr>
          </a:p>
        </p:txBody>
      </p:sp>
      <p:graphicFrame>
        <p:nvGraphicFramePr>
          <p:cNvPr id="9" name="Content Placeholder 4">
            <a:extLst>
              <a:ext uri="{FF2B5EF4-FFF2-40B4-BE49-F238E27FC236}">
                <a16:creationId xmlns:a16="http://schemas.microsoft.com/office/drawing/2014/main" id="{ADE3AAF0-8658-DB00-7D0F-042C7FBD0A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5197747"/>
              </p:ext>
            </p:extLst>
          </p:nvPr>
        </p:nvGraphicFramePr>
        <p:xfrm>
          <a:off x="4202906" y="954088"/>
          <a:ext cx="4231481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6983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8614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D339DD-9C74-4E4E-51C0-9CD37BDD5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1" y="643467"/>
            <a:ext cx="2561709" cy="5571066"/>
          </a:xfrm>
        </p:spPr>
        <p:txBody>
          <a:bodyPr>
            <a:normAutofit/>
          </a:bodyPr>
          <a:lstStyle/>
          <a:p>
            <a:r>
              <a:rPr lang="en-GB" sz="3400" dirty="0" err="1">
                <a:solidFill>
                  <a:srgbClr val="FFFFFF"/>
                </a:solidFill>
              </a:rPr>
              <a:t>Arabuluculuk</a:t>
            </a:r>
            <a:r>
              <a:rPr lang="en-GB" sz="3400" dirty="0">
                <a:solidFill>
                  <a:srgbClr val="FFFFFF"/>
                </a:solidFill>
              </a:rPr>
              <a:t> </a:t>
            </a:r>
            <a:r>
              <a:rPr lang="en-GB" sz="3400" dirty="0" err="1">
                <a:solidFill>
                  <a:srgbClr val="FFFFFF"/>
                </a:solidFill>
              </a:rPr>
              <a:t>Kanunu'nun</a:t>
            </a:r>
            <a:r>
              <a:rPr lang="en-GB" sz="3400" dirty="0">
                <a:solidFill>
                  <a:srgbClr val="FFFFFF"/>
                </a:solidFill>
              </a:rPr>
              <a:t> 10 </a:t>
            </a:r>
            <a:r>
              <a:rPr lang="en-GB" sz="3400" dirty="0" err="1">
                <a:solidFill>
                  <a:srgbClr val="FFFFFF"/>
                </a:solidFill>
              </a:rPr>
              <a:t>yılı</a:t>
            </a:r>
            <a:endParaRPr lang="en-LV" sz="3400" dirty="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D46B439-D60A-5A7A-A460-6046FB4670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9446332"/>
              </p:ext>
            </p:extLst>
          </p:nvPr>
        </p:nvGraphicFramePr>
        <p:xfrm>
          <a:off x="4202906" y="213360"/>
          <a:ext cx="4231481" cy="566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2442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/>
            <a:r>
              <a:rPr lang="en-GB" sz="3400" dirty="0">
                <a:solidFill>
                  <a:srgbClr val="FFFFFF"/>
                </a:solidFill>
              </a:rPr>
              <a:t>Saf </a:t>
            </a:r>
            <a:r>
              <a:rPr lang="en-GB" sz="3400" dirty="0" err="1">
                <a:solidFill>
                  <a:srgbClr val="FFFFFF"/>
                </a:solidFill>
              </a:rPr>
              <a:t>Arabuluculuk</a:t>
            </a:r>
            <a:r>
              <a:rPr lang="en-GB" sz="3400" dirty="0">
                <a:solidFill>
                  <a:srgbClr val="FFFFFF"/>
                </a:solidFill>
              </a:rPr>
              <a:t> </a:t>
            </a:r>
            <a:r>
              <a:rPr lang="en-GB" sz="3400" dirty="0" err="1">
                <a:solidFill>
                  <a:srgbClr val="FFFFFF"/>
                </a:solidFill>
              </a:rPr>
              <a:t>Modeli</a:t>
            </a:r>
            <a:endParaRPr lang="en-US" sz="3400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r>
              <a:rPr lang="en-GB" sz="1600" dirty="0" err="1"/>
              <a:t>Tarafların</a:t>
            </a:r>
            <a:r>
              <a:rPr lang="en-GB" sz="1600" dirty="0"/>
              <a:t> </a:t>
            </a:r>
            <a:r>
              <a:rPr lang="en-GB" sz="1600" dirty="0" err="1"/>
              <a:t>talebi</a:t>
            </a:r>
            <a:r>
              <a:rPr lang="en-GB" sz="1600" dirty="0"/>
              <a:t> </a:t>
            </a:r>
            <a:r>
              <a:rPr lang="en-GB" sz="1600" dirty="0" err="1"/>
              <a:t>üzerine</a:t>
            </a:r>
            <a:r>
              <a:rPr lang="en-GB" sz="1600" dirty="0"/>
              <a:t> </a:t>
            </a:r>
            <a:r>
              <a:rPr lang="en-GB" sz="1600" dirty="0" err="1"/>
              <a:t>arabulucu</a:t>
            </a:r>
            <a:r>
              <a:rPr lang="en-GB" sz="1600" dirty="0"/>
              <a:t> </a:t>
            </a:r>
            <a:r>
              <a:rPr lang="en-GB" sz="1600" dirty="0" err="1"/>
              <a:t>tarafından</a:t>
            </a:r>
            <a:r>
              <a:rPr lang="en-GB" sz="1600" dirty="0"/>
              <a:t> </a:t>
            </a:r>
            <a:r>
              <a:rPr lang="en-GB" sz="1600" dirty="0" err="1"/>
              <a:t>mahkeme</a:t>
            </a:r>
            <a:r>
              <a:rPr lang="en-GB" sz="1600" dirty="0"/>
              <a:t> </a:t>
            </a:r>
            <a:r>
              <a:rPr lang="en-GB" sz="1600" dirty="0" err="1"/>
              <a:t>dışında</a:t>
            </a:r>
            <a:r>
              <a:rPr lang="en-GB" sz="1600" dirty="0"/>
              <a:t> </a:t>
            </a:r>
            <a:r>
              <a:rPr lang="en-GB" sz="1600" dirty="0" err="1"/>
              <a:t>gerçekleştirilir</a:t>
            </a:r>
            <a:r>
              <a:rPr lang="en-GB" sz="1600" dirty="0"/>
              <a:t>.
Kendi </a:t>
            </a:r>
            <a:r>
              <a:rPr lang="en-GB" sz="1600" dirty="0" err="1"/>
              <a:t>kendine</a:t>
            </a:r>
            <a:r>
              <a:rPr lang="en-GB" sz="1600" dirty="0"/>
              <a:t> </a:t>
            </a:r>
            <a:r>
              <a:rPr lang="en-GB" sz="1600" dirty="0" err="1"/>
              <a:t>örgütlenme</a:t>
            </a:r>
            <a:r>
              <a:rPr lang="en-GB" sz="1600" dirty="0"/>
              <a:t> </a:t>
            </a:r>
            <a:r>
              <a:rPr lang="en-GB" sz="1600" dirty="0" err="1"/>
              <a:t>modeli</a:t>
            </a:r>
            <a:r>
              <a:rPr lang="en-GB" sz="1600" dirty="0"/>
              <a:t> - </a:t>
            </a:r>
            <a:r>
              <a:rPr lang="en-GB" sz="1600" dirty="0" err="1"/>
              <a:t>arabulucular</a:t>
            </a:r>
            <a:r>
              <a:rPr lang="en-GB" sz="1600" dirty="0"/>
              <a:t> </a:t>
            </a:r>
            <a:r>
              <a:rPr lang="en-GB" sz="1600" dirty="0" err="1"/>
              <a:t>arasında</a:t>
            </a:r>
            <a:r>
              <a:rPr lang="en-GB" sz="1600" dirty="0"/>
              <a:t>, </a:t>
            </a:r>
            <a:r>
              <a:rPr lang="en-GB" sz="1600" dirty="0" err="1"/>
              <a:t>diğer</a:t>
            </a:r>
            <a:r>
              <a:rPr lang="en-GB" sz="1600" dirty="0"/>
              <a:t> </a:t>
            </a:r>
            <a:r>
              <a:rPr lang="en-GB" sz="1600" dirty="0" err="1"/>
              <a:t>şeylerin</a:t>
            </a:r>
            <a:r>
              <a:rPr lang="en-GB" sz="1600" dirty="0"/>
              <a:t> </a:t>
            </a:r>
            <a:r>
              <a:rPr lang="en-GB" sz="1600" dirty="0" err="1"/>
              <a:t>yanı</a:t>
            </a:r>
            <a:r>
              <a:rPr lang="en-GB" sz="1600" dirty="0"/>
              <a:t> </a:t>
            </a:r>
            <a:r>
              <a:rPr lang="en-GB" sz="1600" dirty="0" err="1"/>
              <a:t>sıra</a:t>
            </a:r>
            <a:r>
              <a:rPr lang="en-GB" sz="1600" dirty="0"/>
              <a:t>, </a:t>
            </a:r>
            <a:r>
              <a:rPr lang="en-GB" sz="1600" dirty="0" err="1"/>
              <a:t>arabuluculuk</a:t>
            </a:r>
            <a:r>
              <a:rPr lang="en-GB" sz="1600" dirty="0"/>
              <a:t> </a:t>
            </a:r>
            <a:r>
              <a:rPr lang="en-GB" sz="1600" dirty="0" err="1"/>
              <a:t>hizmetlerinin</a:t>
            </a:r>
            <a:r>
              <a:rPr lang="en-GB" sz="1600" dirty="0"/>
              <a:t> </a:t>
            </a:r>
            <a:r>
              <a:rPr lang="en-GB" sz="1600" dirty="0" err="1"/>
              <a:t>kalite</a:t>
            </a:r>
            <a:r>
              <a:rPr lang="en-GB" sz="1600" dirty="0"/>
              <a:t> </a:t>
            </a:r>
            <a:r>
              <a:rPr lang="en-GB" sz="1600" dirty="0" err="1"/>
              <a:t>standartlarını</a:t>
            </a:r>
            <a:r>
              <a:rPr lang="en-GB" sz="1600" dirty="0"/>
              <a:t> da </a:t>
            </a:r>
            <a:r>
              <a:rPr lang="en-GB" sz="1600" dirty="0" err="1"/>
              <a:t>belirleyen</a:t>
            </a:r>
            <a:r>
              <a:rPr lang="en-GB" sz="1600" dirty="0"/>
              <a:t> </a:t>
            </a:r>
            <a:r>
              <a:rPr lang="en-GB" sz="1600" dirty="0" err="1"/>
              <a:t>serbest</a:t>
            </a:r>
            <a:r>
              <a:rPr lang="en-GB" sz="1600" dirty="0"/>
              <a:t> </a:t>
            </a:r>
            <a:r>
              <a:rPr lang="en-GB" sz="1600" dirty="0" err="1"/>
              <a:t>rekabet</a:t>
            </a:r>
            <a:r>
              <a:rPr lang="en-GB" sz="1600" dirty="0"/>
              <a:t> </a:t>
            </a:r>
            <a:r>
              <a:rPr lang="en-GB" sz="1600" dirty="0" err="1"/>
              <a:t>vardır</a:t>
            </a:r>
            <a:r>
              <a:rPr lang="en-GB" sz="1600" dirty="0"/>
              <a:t>.
</a:t>
            </a:r>
            <a:r>
              <a:rPr lang="en-GB" sz="1600" dirty="0" err="1"/>
              <a:t>Kanun'dan</a:t>
            </a:r>
            <a:r>
              <a:rPr lang="en-GB" sz="1600" dirty="0"/>
              <a:t> </a:t>
            </a:r>
            <a:r>
              <a:rPr lang="en-GB" sz="1600" dirty="0" err="1"/>
              <a:t>önce</a:t>
            </a:r>
            <a:r>
              <a:rPr lang="en-GB" sz="1600" dirty="0"/>
              <a:t> </a:t>
            </a:r>
            <a:r>
              <a:rPr lang="en-GB" sz="1600" dirty="0" err="1"/>
              <a:t>yürürlükteydi</a:t>
            </a:r>
            <a:r>
              <a:rPr lang="en-GB" sz="1600" dirty="0"/>
              <a:t> </a:t>
            </a:r>
            <a:r>
              <a:rPr lang="en-GB" sz="1600" dirty="0" err="1"/>
              <a:t>ve</a:t>
            </a:r>
            <a:r>
              <a:rPr lang="en-GB" sz="1600" dirty="0"/>
              <a:t> </a:t>
            </a:r>
            <a:r>
              <a:rPr lang="en-GB" sz="1600" dirty="0" err="1"/>
              <a:t>Kanun'un</a:t>
            </a:r>
            <a:r>
              <a:rPr lang="en-GB" sz="1600" dirty="0"/>
              <a:t> </a:t>
            </a:r>
            <a:r>
              <a:rPr lang="en-GB" sz="1600" dirty="0" err="1"/>
              <a:t>kabulünden</a:t>
            </a:r>
            <a:r>
              <a:rPr lang="en-GB" sz="1600" dirty="0"/>
              <a:t> </a:t>
            </a:r>
            <a:r>
              <a:rPr lang="en-GB" sz="1600" dirty="0" err="1"/>
              <a:t>sonra</a:t>
            </a:r>
            <a:r>
              <a:rPr lang="en-GB" sz="1600" dirty="0"/>
              <a:t> da </a:t>
            </a:r>
            <a:r>
              <a:rPr lang="en-GB" sz="1600" dirty="0" err="1"/>
              <a:t>yürürlüktedir</a:t>
            </a:r>
            <a:r>
              <a:rPr lang="en-GB" sz="1600" dirty="0"/>
              <a:t>.
</a:t>
            </a:r>
            <a:r>
              <a:rPr lang="en-GB" sz="1600" dirty="0" err="1"/>
              <a:t>Derneklerin</a:t>
            </a:r>
            <a:r>
              <a:rPr lang="en-GB" sz="1600" dirty="0"/>
              <a:t> </a:t>
            </a:r>
            <a:r>
              <a:rPr lang="en-GB" sz="1600" dirty="0" err="1"/>
              <a:t>himayesinde</a:t>
            </a:r>
            <a:r>
              <a:rPr lang="en-GB" sz="1600" dirty="0"/>
              <a:t> </a:t>
            </a:r>
            <a:r>
              <a:rPr lang="en-GB" sz="1600" dirty="0" err="1"/>
              <a:t>çalışmak</a:t>
            </a:r>
            <a:r>
              <a:rPr lang="en-GB" sz="1600" dirty="0"/>
              <a:t>: 
</a:t>
            </a:r>
            <a:r>
              <a:rPr lang="en-GB" sz="1600" dirty="0" err="1"/>
              <a:t>arabulucular</a:t>
            </a:r>
            <a:r>
              <a:rPr lang="en-GB" sz="1600" dirty="0"/>
              <a:t> </a:t>
            </a:r>
            <a:r>
              <a:rPr lang="en-GB" sz="1600" dirty="0" err="1"/>
              <a:t>için</a:t>
            </a:r>
            <a:r>
              <a:rPr lang="en-GB" sz="1600" dirty="0"/>
              <a:t> </a:t>
            </a:r>
            <a:r>
              <a:rPr lang="en-GB" sz="1600" dirty="0" err="1"/>
              <a:t>eğitim</a:t>
            </a:r>
            <a:r>
              <a:rPr lang="en-GB" sz="1600" dirty="0"/>
              <a:t> </a:t>
            </a:r>
            <a:r>
              <a:rPr lang="en-GB" sz="1600" dirty="0" err="1"/>
              <a:t>ve</a:t>
            </a:r>
            <a:r>
              <a:rPr lang="en-GB" sz="1600" dirty="0"/>
              <a:t> </a:t>
            </a:r>
            <a:r>
              <a:rPr lang="en-GB" sz="1600" dirty="0" err="1"/>
              <a:t>öğretim</a:t>
            </a:r>
            <a:r>
              <a:rPr lang="en-GB" sz="1600" dirty="0"/>
              <a:t> </a:t>
            </a:r>
            <a:r>
              <a:rPr lang="en-GB" sz="1600" dirty="0" err="1"/>
              <a:t>kursları</a:t>
            </a:r>
            <a:r>
              <a:rPr lang="en-GB" sz="1600" dirty="0"/>
              <a:t> </a:t>
            </a:r>
            <a:r>
              <a:rPr lang="en-GB" sz="1600" dirty="0" err="1"/>
              <a:t>geliştirdi</a:t>
            </a:r>
            <a:r>
              <a:rPr lang="en-GB" sz="1600" dirty="0"/>
              <a:t>;
 </a:t>
            </a:r>
            <a:r>
              <a:rPr lang="en-GB" sz="1600" dirty="0" err="1"/>
              <a:t>geliştirilen</a:t>
            </a:r>
            <a:r>
              <a:rPr lang="en-GB" sz="1600" dirty="0"/>
              <a:t> </a:t>
            </a:r>
            <a:r>
              <a:rPr lang="en-GB" sz="1600" dirty="0" err="1"/>
              <a:t>iç</a:t>
            </a:r>
            <a:r>
              <a:rPr lang="en-GB" sz="1600" dirty="0"/>
              <a:t> </a:t>
            </a:r>
            <a:r>
              <a:rPr lang="en-GB" sz="1600" dirty="0" err="1"/>
              <a:t>düzenlemeler</a:t>
            </a:r>
            <a:r>
              <a:rPr lang="en-GB" sz="1600" dirty="0"/>
              <a:t> (</a:t>
            </a:r>
            <a:r>
              <a:rPr lang="en-GB" sz="1600" dirty="0" err="1"/>
              <a:t>Arabulucular</a:t>
            </a:r>
            <a:r>
              <a:rPr lang="en-GB" sz="1600" dirty="0"/>
              <a:t> </a:t>
            </a:r>
            <a:r>
              <a:rPr lang="en-GB" sz="1600" dirty="0" err="1"/>
              <a:t>için</a:t>
            </a:r>
            <a:r>
              <a:rPr lang="en-GB" sz="1600" dirty="0"/>
              <a:t> </a:t>
            </a:r>
            <a:r>
              <a:rPr lang="en-GB" sz="1600" dirty="0" err="1"/>
              <a:t>Etik</a:t>
            </a:r>
            <a:r>
              <a:rPr lang="en-GB" sz="1600" dirty="0"/>
              <a:t> </a:t>
            </a:r>
            <a:r>
              <a:rPr lang="en-GB" sz="1600" dirty="0" err="1"/>
              <a:t>Kurallar</a:t>
            </a:r>
            <a:r>
              <a:rPr lang="en-GB" sz="1600" dirty="0"/>
              <a:t>, </a:t>
            </a:r>
            <a:r>
              <a:rPr lang="en-GB" sz="1600" dirty="0" err="1"/>
              <a:t>sürecin</a:t>
            </a:r>
            <a:r>
              <a:rPr lang="en-GB" sz="1600" dirty="0"/>
              <a:t> </a:t>
            </a:r>
            <a:r>
              <a:rPr lang="en-GB" sz="1600" dirty="0" err="1"/>
              <a:t>tanımı</a:t>
            </a:r>
            <a:r>
              <a:rPr lang="en-GB" sz="1600" dirty="0"/>
              <a:t>, </a:t>
            </a:r>
            <a:r>
              <a:rPr lang="en-GB" sz="1600" dirty="0" err="1"/>
              <a:t>düzenlemeler</a:t>
            </a:r>
            <a:r>
              <a:rPr lang="en-GB" sz="1600" dirty="0"/>
              <a:t>)
</a:t>
            </a:r>
            <a:r>
              <a:rPr lang="en-GB" sz="1600" dirty="0" err="1"/>
              <a:t>Arabuluculuk</a:t>
            </a:r>
            <a:r>
              <a:rPr lang="en-GB" sz="1600" dirty="0"/>
              <a:t> </a:t>
            </a:r>
            <a:r>
              <a:rPr lang="en-GB" sz="1600" dirty="0" err="1"/>
              <a:t>Konseyi</a:t>
            </a:r>
            <a:r>
              <a:rPr lang="en-GB" sz="1600" dirty="0"/>
              <a:t> </a:t>
            </a:r>
            <a:r>
              <a:rPr lang="en-GB" sz="1600" dirty="0" err="1"/>
              <a:t>kuruldu</a:t>
            </a:r>
            <a:r>
              <a:rPr lang="en-GB" sz="1600" dirty="0"/>
              <a:t>
</a:t>
            </a:r>
            <a:r>
              <a:rPr lang="en-GB" sz="1600" dirty="0" err="1"/>
              <a:t>Arabuluculuk</a:t>
            </a:r>
            <a:r>
              <a:rPr lang="en-GB" sz="1600" dirty="0"/>
              <a:t> </a:t>
            </a:r>
            <a:r>
              <a:rPr lang="en-GB" sz="1600" dirty="0" err="1"/>
              <a:t>esas</a:t>
            </a:r>
            <a:r>
              <a:rPr lang="en-GB" sz="1600" dirty="0"/>
              <a:t> </a:t>
            </a:r>
            <a:r>
              <a:rPr lang="en-GB" sz="1600" dirty="0" err="1"/>
              <a:t>olarak</a:t>
            </a:r>
            <a:r>
              <a:rPr lang="en-GB" sz="1600" dirty="0"/>
              <a:t> </a:t>
            </a:r>
            <a:r>
              <a:rPr lang="en-GB" sz="1600" dirty="0" err="1"/>
              <a:t>medeni</a:t>
            </a:r>
            <a:r>
              <a:rPr lang="en-GB" sz="1600" dirty="0"/>
              <a:t> </a:t>
            </a:r>
            <a:r>
              <a:rPr lang="en-GB" sz="1600" dirty="0" err="1"/>
              <a:t>hukuk</a:t>
            </a:r>
            <a:r>
              <a:rPr lang="en-GB" sz="1600" dirty="0"/>
              <a:t> </a:t>
            </a:r>
            <a:r>
              <a:rPr lang="en-GB" sz="1600" dirty="0" err="1"/>
              <a:t>ilişkilerinden</a:t>
            </a:r>
            <a:r>
              <a:rPr lang="en-GB" sz="1600" dirty="0"/>
              <a:t> </a:t>
            </a:r>
            <a:r>
              <a:rPr lang="en-GB" sz="1600" dirty="0" err="1"/>
              <a:t>kaynaklanan</a:t>
            </a:r>
            <a:r>
              <a:rPr lang="en-GB" sz="1600" dirty="0"/>
              <a:t> </a:t>
            </a:r>
            <a:r>
              <a:rPr lang="en-GB" sz="1600" dirty="0" err="1"/>
              <a:t>uyuşmazlıklarda</a:t>
            </a:r>
            <a:r>
              <a:rPr lang="en-GB" sz="1600" dirty="0"/>
              <a:t> - </a:t>
            </a:r>
            <a:r>
              <a:rPr lang="en-GB" sz="1600" dirty="0" err="1"/>
              <a:t>ailevi</a:t>
            </a:r>
            <a:r>
              <a:rPr lang="en-GB" sz="1600" dirty="0"/>
              <a:t>, </a:t>
            </a:r>
            <a:r>
              <a:rPr lang="en-GB" sz="1600" dirty="0" err="1"/>
              <a:t>ekonomik</a:t>
            </a:r>
            <a:r>
              <a:rPr lang="en-GB" sz="1600" dirty="0"/>
              <a:t>, </a:t>
            </a:r>
            <a:r>
              <a:rPr lang="en-GB" sz="1600" dirty="0" err="1"/>
              <a:t>iş</a:t>
            </a:r>
            <a:r>
              <a:rPr lang="en-GB" sz="1600" dirty="0"/>
              <a:t> </a:t>
            </a:r>
            <a:r>
              <a:rPr lang="en-GB" sz="1600" dirty="0" err="1"/>
              <a:t>uyuşmazlıkları</a:t>
            </a:r>
            <a:r>
              <a:rPr lang="en-GB" sz="1600" dirty="0"/>
              <a:t> </a:t>
            </a:r>
            <a:r>
              <a:rPr lang="en-GB" sz="1600" dirty="0" err="1"/>
              <a:t>ve</a:t>
            </a:r>
            <a:r>
              <a:rPr lang="en-GB" sz="1600" dirty="0"/>
              <a:t> </a:t>
            </a:r>
            <a:r>
              <a:rPr lang="en-GB" sz="1600" dirty="0" err="1"/>
              <a:t>iş</a:t>
            </a:r>
            <a:r>
              <a:rPr lang="en-GB" sz="1600" dirty="0"/>
              <a:t> </a:t>
            </a:r>
            <a:r>
              <a:rPr lang="en-GB" sz="1600" dirty="0" err="1"/>
              <a:t>uyuşmazlıklarında</a:t>
            </a:r>
            <a:r>
              <a:rPr lang="en-GB" sz="1600" dirty="0"/>
              <a:t> </a:t>
            </a:r>
            <a:r>
              <a:rPr lang="en-GB" sz="1600" dirty="0" err="1"/>
              <a:t>gerçekleştirilmiştir</a:t>
            </a:r>
            <a:r>
              <a:rPr lang="en-GB" sz="1600" dirty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64621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5249334"/>
          </a:xfrm>
        </p:spPr>
        <p:txBody>
          <a:bodyPr>
            <a:normAutofit/>
          </a:bodyPr>
          <a:lstStyle/>
          <a:p>
            <a:pPr algn="r"/>
            <a:r>
              <a:rPr lang="en-GB" sz="3400" dirty="0" err="1">
                <a:solidFill>
                  <a:srgbClr val="FFFFFF"/>
                </a:solidFill>
              </a:rPr>
              <a:t>Mahkeme</a:t>
            </a:r>
            <a:r>
              <a:rPr lang="en-GB" sz="3400" dirty="0">
                <a:solidFill>
                  <a:srgbClr val="FFFFFF"/>
                </a:solidFill>
              </a:rPr>
              <a:t> </a:t>
            </a:r>
            <a:r>
              <a:rPr lang="en-GB" sz="3400" dirty="0" err="1">
                <a:solidFill>
                  <a:srgbClr val="FFFFFF"/>
                </a:solidFill>
              </a:rPr>
              <a:t>kararına</a:t>
            </a:r>
            <a:r>
              <a:rPr lang="en-GB" sz="3400" dirty="0">
                <a:solidFill>
                  <a:srgbClr val="FFFFFF"/>
                </a:solidFill>
              </a:rPr>
              <a:t> </a:t>
            </a:r>
            <a:r>
              <a:rPr lang="en-GB" sz="3400" dirty="0" err="1">
                <a:solidFill>
                  <a:srgbClr val="FFFFFF"/>
                </a:solidFill>
              </a:rPr>
              <a:t>dayanarak</a:t>
            </a:r>
            <a:r>
              <a:rPr lang="en-GB" sz="3400" dirty="0">
                <a:solidFill>
                  <a:srgbClr val="FFFFFF"/>
                </a:solidFill>
              </a:rPr>
              <a:t> </a:t>
            </a:r>
            <a:r>
              <a:rPr lang="en-GB" sz="3400" dirty="0" err="1">
                <a:solidFill>
                  <a:srgbClr val="FFFFFF"/>
                </a:solidFill>
              </a:rPr>
              <a:t>arabuluculuk</a:t>
            </a:r>
            <a:endParaRPr lang="en-US" sz="3400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GB" sz="1700" dirty="0" err="1"/>
              <a:t>Arabuluculuk</a:t>
            </a:r>
            <a:r>
              <a:rPr lang="en-GB" sz="1700" dirty="0"/>
              <a:t>, </a:t>
            </a:r>
            <a:r>
              <a:rPr lang="en-GB" sz="1700" dirty="0" err="1"/>
              <a:t>mahkemenin</a:t>
            </a:r>
            <a:r>
              <a:rPr lang="en-GB" sz="1700" dirty="0"/>
              <a:t> (hakim) </a:t>
            </a:r>
            <a:r>
              <a:rPr lang="en-GB" sz="1700" dirty="0" err="1"/>
              <a:t>inisiyatifiyle</a:t>
            </a:r>
            <a:r>
              <a:rPr lang="en-GB" sz="1700" dirty="0"/>
              <a:t> </a:t>
            </a:r>
            <a:r>
              <a:rPr lang="en-GB" sz="1700" dirty="0" err="1"/>
              <a:t>sertifikalı</a:t>
            </a:r>
            <a:r>
              <a:rPr lang="en-GB" sz="1700" dirty="0"/>
              <a:t> </a:t>
            </a:r>
            <a:r>
              <a:rPr lang="en-GB" sz="1700" dirty="0" err="1"/>
              <a:t>bir</a:t>
            </a:r>
            <a:r>
              <a:rPr lang="en-GB" sz="1700" dirty="0"/>
              <a:t> </a:t>
            </a:r>
            <a:r>
              <a:rPr lang="en-GB" sz="1700" dirty="0" err="1"/>
              <a:t>arabulucu</a:t>
            </a:r>
            <a:r>
              <a:rPr lang="en-GB" sz="1700" dirty="0"/>
              <a:t> </a:t>
            </a:r>
            <a:r>
              <a:rPr lang="en-GB" sz="1700" dirty="0" err="1"/>
              <a:t>tarafından</a:t>
            </a:r>
            <a:r>
              <a:rPr lang="en-GB" sz="1700" dirty="0"/>
              <a:t> </a:t>
            </a:r>
            <a:r>
              <a:rPr lang="en-GB" sz="1700" dirty="0" err="1"/>
              <a:t>gerçekleştirilir</a:t>
            </a:r>
            <a:r>
              <a:rPr lang="en-GB" sz="1700" dirty="0"/>
              <a:t>
</a:t>
            </a:r>
            <a:r>
              <a:rPr lang="en-GB" sz="1700" dirty="0" err="1"/>
              <a:t>Davadaki</a:t>
            </a:r>
            <a:r>
              <a:rPr lang="en-GB" sz="1700" dirty="0"/>
              <a:t> </a:t>
            </a:r>
            <a:r>
              <a:rPr lang="en-GB" sz="1700" dirty="0" err="1"/>
              <a:t>işlemler</a:t>
            </a:r>
            <a:r>
              <a:rPr lang="en-GB" sz="1700" dirty="0"/>
              <a:t> </a:t>
            </a:r>
            <a:r>
              <a:rPr lang="en-GB" sz="1700" dirty="0" err="1"/>
              <a:t>arabuluculuk</a:t>
            </a:r>
            <a:r>
              <a:rPr lang="en-GB" sz="1700" dirty="0"/>
              <a:t> </a:t>
            </a:r>
            <a:r>
              <a:rPr lang="en-GB" sz="1700" dirty="0" err="1"/>
              <a:t>süresi</a:t>
            </a:r>
            <a:r>
              <a:rPr lang="en-GB" sz="1700" dirty="0"/>
              <a:t> </a:t>
            </a:r>
            <a:r>
              <a:rPr lang="en-GB" sz="1700" dirty="0" err="1"/>
              <a:t>boyunca</a:t>
            </a:r>
            <a:r>
              <a:rPr lang="en-GB" sz="1700" dirty="0"/>
              <a:t> (6 </a:t>
            </a:r>
            <a:r>
              <a:rPr lang="en-GB" sz="1700" dirty="0" err="1"/>
              <a:t>aya</a:t>
            </a:r>
            <a:r>
              <a:rPr lang="en-GB" sz="1700" dirty="0"/>
              <a:t> </a:t>
            </a:r>
            <a:r>
              <a:rPr lang="en-GB" sz="1700" dirty="0" err="1"/>
              <a:t>kadar</a:t>
            </a:r>
            <a:r>
              <a:rPr lang="en-GB" sz="1700" dirty="0"/>
              <a:t>) </a:t>
            </a:r>
            <a:r>
              <a:rPr lang="en-GB" sz="1700" dirty="0" err="1"/>
              <a:t>askıya</a:t>
            </a:r>
            <a:r>
              <a:rPr lang="en-GB" sz="1700" dirty="0"/>
              <a:t> </a:t>
            </a:r>
            <a:r>
              <a:rPr lang="en-GB" sz="1700" dirty="0" err="1"/>
              <a:t>alınır</a:t>
            </a:r>
            <a:r>
              <a:rPr lang="en-GB" sz="1700" dirty="0"/>
              <a:t>
 </a:t>
            </a:r>
            <a:r>
              <a:rPr lang="en-GB" sz="1700" dirty="0" err="1"/>
              <a:t>dava</a:t>
            </a:r>
            <a:r>
              <a:rPr lang="en-GB" sz="1700" dirty="0"/>
              <a:t> </a:t>
            </a:r>
            <a:r>
              <a:rPr lang="en-GB" sz="1700" dirty="0" err="1"/>
              <a:t>ve</a:t>
            </a:r>
            <a:r>
              <a:rPr lang="en-GB" sz="1700" dirty="0"/>
              <a:t> </a:t>
            </a:r>
            <a:r>
              <a:rPr lang="en-GB" sz="1700" dirty="0" err="1"/>
              <a:t>arabuluculuk</a:t>
            </a:r>
            <a:r>
              <a:rPr lang="en-GB" sz="1700" dirty="0"/>
              <a:t> </a:t>
            </a:r>
            <a:r>
              <a:rPr lang="en-GB" sz="1700" dirty="0" err="1"/>
              <a:t>arasında</a:t>
            </a:r>
            <a:r>
              <a:rPr lang="en-GB" sz="1700" dirty="0"/>
              <a:t> </a:t>
            </a:r>
            <a:r>
              <a:rPr lang="en-GB" sz="1700" dirty="0" err="1"/>
              <a:t>etkili</a:t>
            </a:r>
            <a:r>
              <a:rPr lang="en-GB" sz="1700" dirty="0"/>
              <a:t> </a:t>
            </a:r>
            <a:r>
              <a:rPr lang="en-GB" sz="1700" dirty="0" err="1"/>
              <a:t>iletişimin</a:t>
            </a:r>
            <a:r>
              <a:rPr lang="en-GB" sz="1700" dirty="0"/>
              <a:t> </a:t>
            </a:r>
            <a:r>
              <a:rPr lang="en-GB" sz="1700" dirty="0" err="1"/>
              <a:t>sağlanmasında</a:t>
            </a:r>
            <a:r>
              <a:rPr lang="en-GB" sz="1700" dirty="0"/>
              <a:t> ilk </a:t>
            </a:r>
            <a:r>
              <a:rPr lang="en-GB" sz="1700" dirty="0" err="1"/>
              <a:t>ve</a:t>
            </a:r>
            <a:r>
              <a:rPr lang="en-GB" sz="1700" dirty="0"/>
              <a:t> ana model </a:t>
            </a:r>
            <a:r>
              <a:rPr lang="en-GB" sz="1700" dirty="0" err="1"/>
              <a:t>olarak</a:t>
            </a:r>
            <a:r>
              <a:rPr lang="en-GB" sz="1700" dirty="0"/>
              <a:t> </a:t>
            </a:r>
            <a:r>
              <a:rPr lang="en-GB" sz="1700" dirty="0" err="1"/>
              <a:t>kabul</a:t>
            </a:r>
            <a:r>
              <a:rPr lang="en-GB" sz="1700" dirty="0"/>
              <a:t> </a:t>
            </a:r>
            <a:r>
              <a:rPr lang="en-GB" sz="1700" dirty="0" err="1"/>
              <a:t>edilmektedir</a:t>
            </a:r>
            <a:r>
              <a:rPr lang="en-GB" sz="1700" dirty="0"/>
              <a:t> (</a:t>
            </a:r>
            <a:r>
              <a:rPr lang="en-GB" sz="1700" dirty="0" err="1"/>
              <a:t>etkileşim</a:t>
            </a:r>
            <a:r>
              <a:rPr lang="en-GB" sz="1700" dirty="0"/>
              <a:t>) 
</a:t>
            </a:r>
            <a:r>
              <a:rPr lang="en-GB" sz="1700" dirty="0" err="1"/>
              <a:t>İkramiyeler</a:t>
            </a:r>
            <a:r>
              <a:rPr lang="en-GB" sz="1700" dirty="0"/>
              <a:t>: </a:t>
            </a:r>
            <a:r>
              <a:rPr lang="en-GB" sz="1700" dirty="0" err="1"/>
              <a:t>devlet</a:t>
            </a:r>
            <a:r>
              <a:rPr lang="en-GB" sz="1700" dirty="0"/>
              <a:t> </a:t>
            </a:r>
            <a:r>
              <a:rPr lang="en-GB" sz="1700" dirty="0" err="1"/>
              <a:t>vergisinin</a:t>
            </a:r>
            <a:r>
              <a:rPr lang="en-GB" sz="1700" dirty="0"/>
              <a:t>% 50 </a:t>
            </a:r>
            <a:r>
              <a:rPr lang="en-GB" sz="1700" dirty="0" err="1"/>
              <a:t>oranında</a:t>
            </a:r>
            <a:r>
              <a:rPr lang="en-GB" sz="1700" dirty="0"/>
              <a:t> </a:t>
            </a:r>
            <a:r>
              <a:rPr lang="en-GB" sz="1700" dirty="0" err="1"/>
              <a:t>iadesi</a:t>
            </a:r>
            <a:r>
              <a:rPr lang="en-GB" sz="1700" dirty="0"/>
              <a:t>, </a:t>
            </a:r>
            <a:r>
              <a:rPr lang="en-GB" sz="1700" dirty="0" err="1"/>
              <a:t>uzlaşma</a:t>
            </a:r>
            <a:r>
              <a:rPr lang="en-GB" sz="1700" dirty="0"/>
              <a:t> </a:t>
            </a:r>
            <a:r>
              <a:rPr lang="en-GB" sz="1700" dirty="0" err="1"/>
              <a:t>anlaşmasının</a:t>
            </a:r>
            <a:r>
              <a:rPr lang="en-GB" sz="1700" dirty="0"/>
              <a:t> </a:t>
            </a:r>
            <a:r>
              <a:rPr lang="en-GB" sz="1700" dirty="0" err="1"/>
              <a:t>mahkeme</a:t>
            </a:r>
            <a:r>
              <a:rPr lang="en-GB" sz="1700" dirty="0"/>
              <a:t> </a:t>
            </a:r>
            <a:r>
              <a:rPr lang="en-GB" sz="1700" dirty="0" err="1"/>
              <a:t>tarafından</a:t>
            </a:r>
            <a:r>
              <a:rPr lang="en-GB" sz="1700" dirty="0"/>
              <a:t> </a:t>
            </a:r>
            <a:r>
              <a:rPr lang="en-GB" sz="1700" dirty="0" err="1"/>
              <a:t>onaylanması</a:t>
            </a:r>
            <a:r>
              <a:rPr lang="en-GB" sz="1700" dirty="0"/>
              <a:t> (</a:t>
            </a:r>
            <a:r>
              <a:rPr lang="en-GB" sz="1700" dirty="0" err="1"/>
              <a:t>zorunlu</a:t>
            </a:r>
            <a:r>
              <a:rPr lang="en-GB" sz="1700" dirty="0"/>
              <a:t> </a:t>
            </a:r>
            <a:r>
              <a:rPr lang="en-GB" sz="1700" dirty="0" err="1"/>
              <a:t>ve</a:t>
            </a:r>
            <a:r>
              <a:rPr lang="en-GB" sz="1700" dirty="0"/>
              <a:t> </a:t>
            </a:r>
            <a:r>
              <a:rPr lang="en-GB" sz="1700" dirty="0" err="1"/>
              <a:t>zorunlu</a:t>
            </a:r>
            <a:r>
              <a:rPr lang="en-GB" sz="1700" dirty="0"/>
              <a:t> </a:t>
            </a:r>
            <a:r>
              <a:rPr lang="en-GB" sz="1700" dirty="0" err="1"/>
              <a:t>icra</a:t>
            </a:r>
            <a:r>
              <a:rPr lang="en-GB" sz="1700" dirty="0"/>
              <a:t>)
</a:t>
            </a:r>
            <a:r>
              <a:rPr lang="en-GB" sz="1700" dirty="0" err="1"/>
              <a:t>Arabulucu</a:t>
            </a:r>
            <a:r>
              <a:rPr lang="en-GB" sz="1700" dirty="0"/>
              <a:t> </a:t>
            </a:r>
            <a:r>
              <a:rPr lang="en-GB" sz="1700" dirty="0" err="1"/>
              <a:t>seçimi</a:t>
            </a:r>
            <a:r>
              <a:rPr lang="en-GB" sz="1700" dirty="0"/>
              <a:t> </a:t>
            </a:r>
            <a:r>
              <a:rPr lang="en-GB" sz="1700" dirty="0" err="1"/>
              <a:t>konusu</a:t>
            </a:r>
            <a:r>
              <a:rPr lang="en-GB" sz="1700" dirty="0"/>
              <a:t> </a:t>
            </a:r>
            <a:r>
              <a:rPr lang="en-GB" sz="1700" dirty="0" err="1"/>
              <a:t>Arabuluculuk</a:t>
            </a:r>
            <a:r>
              <a:rPr lang="en-GB" sz="1700" dirty="0"/>
              <a:t> </a:t>
            </a:r>
            <a:r>
              <a:rPr lang="en-GB" sz="1700" dirty="0" err="1"/>
              <a:t>Kanunu</a:t>
            </a:r>
            <a:r>
              <a:rPr lang="en-GB" sz="1700" dirty="0"/>
              <a:t> </a:t>
            </a:r>
            <a:r>
              <a:rPr lang="en-GB" sz="1700" dirty="0" err="1"/>
              <a:t>ile</a:t>
            </a:r>
            <a:r>
              <a:rPr lang="en-GB" sz="1700" dirty="0"/>
              <a:t> </a:t>
            </a:r>
            <a:r>
              <a:rPr lang="en-GB" sz="1700" dirty="0" err="1"/>
              <a:t>düzenlenmiş</a:t>
            </a:r>
            <a:r>
              <a:rPr lang="en-GB" sz="1700" dirty="0"/>
              <a:t>, </a:t>
            </a:r>
            <a:r>
              <a:rPr lang="en-GB" sz="1700" dirty="0" err="1"/>
              <a:t>Sertifikalı</a:t>
            </a:r>
            <a:r>
              <a:rPr lang="en-GB" sz="1700" dirty="0"/>
              <a:t> </a:t>
            </a:r>
            <a:r>
              <a:rPr lang="en-GB" sz="1700" dirty="0" err="1"/>
              <a:t>Arabulucular</a:t>
            </a:r>
            <a:r>
              <a:rPr lang="en-GB" sz="1700" dirty="0"/>
              <a:t> </a:t>
            </a:r>
            <a:r>
              <a:rPr lang="en-GB" sz="1700" dirty="0" err="1"/>
              <a:t>Konseyi</a:t>
            </a:r>
            <a:r>
              <a:rPr lang="en-GB" sz="1700" dirty="0"/>
              <a:t> </a:t>
            </a:r>
            <a:r>
              <a:rPr lang="en-GB" sz="1700" dirty="0" err="1"/>
              <a:t>oluşturulmuştur</a:t>
            </a:r>
            <a:r>
              <a:rPr lang="en-GB" sz="1700" dirty="0"/>
              <a:t> - </a:t>
            </a:r>
            <a:r>
              <a:rPr lang="en-GB" sz="1700" dirty="0" err="1"/>
              <a:t>mahkeme</a:t>
            </a:r>
            <a:r>
              <a:rPr lang="en-GB" sz="1700" dirty="0"/>
              <a:t> </a:t>
            </a:r>
            <a:r>
              <a:rPr lang="en-GB" sz="1700" dirty="0" err="1"/>
              <a:t>ile</a:t>
            </a:r>
            <a:r>
              <a:rPr lang="en-GB" sz="1700" dirty="0"/>
              <a:t> </a:t>
            </a:r>
            <a:r>
              <a:rPr lang="en-GB" sz="1700" dirty="0" err="1"/>
              <a:t>arabulucu</a:t>
            </a:r>
            <a:r>
              <a:rPr lang="en-GB" sz="1700" dirty="0"/>
              <a:t> </a:t>
            </a:r>
            <a:r>
              <a:rPr lang="en-GB" sz="1700" dirty="0" err="1"/>
              <a:t>arasında</a:t>
            </a:r>
            <a:r>
              <a:rPr lang="en-GB" sz="1700" dirty="0"/>
              <a:t> </a:t>
            </a:r>
            <a:r>
              <a:rPr lang="en-GB" sz="1700" dirty="0" err="1"/>
              <a:t>bir</a:t>
            </a:r>
            <a:r>
              <a:rPr lang="en-GB" sz="1700" dirty="0"/>
              <a:t> </a:t>
            </a:r>
            <a:r>
              <a:rPr lang="en-GB" sz="1700" dirty="0" err="1"/>
              <a:t>aracı</a:t>
            </a:r>
            <a:r>
              <a:rPr lang="en-GB" sz="1700" dirty="0"/>
              <a:t>. </a:t>
            </a:r>
            <a:r>
              <a:rPr lang="en-GB" sz="1700" dirty="0" err="1"/>
              <a:t>Sertifikalı</a:t>
            </a:r>
            <a:r>
              <a:rPr lang="en-GB" sz="1700" dirty="0"/>
              <a:t> </a:t>
            </a:r>
            <a:r>
              <a:rPr lang="en-GB" sz="1700" dirty="0" err="1"/>
              <a:t>arabulucuların</a:t>
            </a:r>
            <a:r>
              <a:rPr lang="en-GB" sz="1700" dirty="0"/>
              <a:t> </a:t>
            </a:r>
            <a:r>
              <a:rPr lang="en-GB" sz="1700" dirty="0" err="1"/>
              <a:t>faaliyetleri</a:t>
            </a:r>
            <a:r>
              <a:rPr lang="en-GB" sz="1700" dirty="0"/>
              <a:t> </a:t>
            </a:r>
            <a:r>
              <a:rPr lang="en-GB" sz="1700" dirty="0" err="1"/>
              <a:t>üzerinde</a:t>
            </a:r>
            <a:r>
              <a:rPr lang="en-GB" sz="1700" dirty="0"/>
              <a:t> </a:t>
            </a:r>
            <a:r>
              <a:rPr lang="en-GB" sz="1700" dirty="0" err="1"/>
              <a:t>kontrol</a:t>
            </a:r>
            <a:r>
              <a:rPr lang="en-GB" sz="1700" dirty="0"/>
              <a:t>.</a:t>
            </a:r>
            <a:endParaRPr lang="en-US" sz="1700" b="0" dirty="0"/>
          </a:p>
        </p:txBody>
      </p:sp>
    </p:spTree>
    <p:extLst>
      <p:ext uri="{BB962C8B-B14F-4D97-AF65-F5344CB8AC3E}">
        <p14:creationId xmlns:p14="http://schemas.microsoft.com/office/powerpoint/2010/main" val="850956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885" y="804333"/>
            <a:ext cx="2930632" cy="5249334"/>
          </a:xfrm>
        </p:spPr>
        <p:txBody>
          <a:bodyPr>
            <a:normAutofit/>
          </a:bodyPr>
          <a:lstStyle/>
          <a:p>
            <a:pPr algn="r"/>
            <a:r>
              <a:rPr lang="en-GB" sz="3400" dirty="0" err="1">
                <a:solidFill>
                  <a:srgbClr val="FFFFFF"/>
                </a:solidFill>
              </a:rPr>
              <a:t>Yargı</a:t>
            </a:r>
            <a:r>
              <a:rPr lang="en-GB" sz="3400" dirty="0">
                <a:solidFill>
                  <a:srgbClr val="FFFFFF"/>
                </a:solidFill>
              </a:rPr>
              <a:t> </a:t>
            </a:r>
            <a:r>
              <a:rPr lang="en-GB" sz="3400" dirty="0" err="1">
                <a:solidFill>
                  <a:srgbClr val="FFFFFF"/>
                </a:solidFill>
              </a:rPr>
              <a:t>arabuluculuğu</a:t>
            </a:r>
            <a:br>
              <a:rPr lang="ru-RU" sz="3400" dirty="0">
                <a:solidFill>
                  <a:srgbClr val="FFFFFF"/>
                </a:solidFill>
              </a:rPr>
            </a:br>
            <a:endParaRPr lang="en-US" sz="3400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3286" y="804333"/>
            <a:ext cx="4729502" cy="5249334"/>
          </a:xfrm>
        </p:spPr>
        <p:txBody>
          <a:bodyPr anchor="ctr"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GB" sz="1900" dirty="0" err="1"/>
              <a:t>Mahkeme</a:t>
            </a:r>
            <a:r>
              <a:rPr lang="en-GB" sz="1900" dirty="0"/>
              <a:t> </a:t>
            </a:r>
            <a:r>
              <a:rPr lang="en-GB" sz="1900" dirty="0" err="1"/>
              <a:t>işlemleri</a:t>
            </a:r>
            <a:r>
              <a:rPr lang="en-GB" sz="1900" dirty="0"/>
              <a:t> </a:t>
            </a:r>
            <a:r>
              <a:rPr lang="en-GB" sz="1900" dirty="0" err="1"/>
              <a:t>çerçevesinde</a:t>
            </a:r>
            <a:r>
              <a:rPr lang="en-GB" sz="1900" dirty="0"/>
              <a:t> </a:t>
            </a:r>
            <a:r>
              <a:rPr lang="en-GB" sz="1900" dirty="0" err="1"/>
              <a:t>bir</a:t>
            </a:r>
            <a:r>
              <a:rPr lang="en-GB" sz="1900" dirty="0"/>
              <a:t> </a:t>
            </a:r>
            <a:r>
              <a:rPr lang="en-GB" sz="1900" dirty="0" err="1"/>
              <a:t>adli</a:t>
            </a:r>
            <a:r>
              <a:rPr lang="en-GB" sz="1900" dirty="0"/>
              <a:t> </a:t>
            </a:r>
            <a:r>
              <a:rPr lang="en-GB" sz="1900" dirty="0" err="1"/>
              <a:t>arabulucu</a:t>
            </a:r>
            <a:r>
              <a:rPr lang="en-GB" sz="1900" dirty="0"/>
              <a:t> (hakim, </a:t>
            </a:r>
            <a:r>
              <a:rPr lang="en-GB" sz="1900" dirty="0" err="1"/>
              <a:t>mahkeme</a:t>
            </a:r>
            <a:r>
              <a:rPr lang="en-GB" sz="1900" dirty="0"/>
              <a:t> </a:t>
            </a:r>
            <a:r>
              <a:rPr lang="en-GB" sz="1900" dirty="0" err="1"/>
              <a:t>çalışanı</a:t>
            </a:r>
            <a:r>
              <a:rPr lang="en-GB" sz="1900" dirty="0"/>
              <a:t> </a:t>
            </a:r>
            <a:r>
              <a:rPr lang="en-GB" sz="1900" dirty="0" err="1"/>
              <a:t>veya</a:t>
            </a:r>
            <a:r>
              <a:rPr lang="en-GB" sz="1900" dirty="0"/>
              <a:t> </a:t>
            </a:r>
            <a:r>
              <a:rPr lang="en-GB" sz="1900" dirty="0" err="1"/>
              <a:t>başka</a:t>
            </a:r>
            <a:r>
              <a:rPr lang="en-GB" sz="1900" dirty="0"/>
              <a:t> </a:t>
            </a:r>
            <a:r>
              <a:rPr lang="en-GB" sz="1900" dirty="0" err="1"/>
              <a:t>bir</a:t>
            </a:r>
            <a:r>
              <a:rPr lang="en-GB" sz="1900" dirty="0"/>
              <a:t> </a:t>
            </a:r>
            <a:r>
              <a:rPr lang="en-GB" sz="1900" dirty="0" err="1"/>
              <a:t>kişi</a:t>
            </a:r>
            <a:r>
              <a:rPr lang="en-GB" sz="1900" dirty="0"/>
              <a:t>) </a:t>
            </a:r>
            <a:r>
              <a:rPr lang="en-GB" sz="1900" dirty="0" err="1"/>
              <a:t>tarafından</a:t>
            </a:r>
            <a:r>
              <a:rPr lang="en-GB" sz="1900" dirty="0"/>
              <a:t> </a:t>
            </a:r>
            <a:r>
              <a:rPr lang="en-GB" sz="1900" dirty="0" err="1"/>
              <a:t>yürütülür</a:t>
            </a:r>
            <a:r>
              <a:rPr lang="en-GB" sz="1900" dirty="0"/>
              <a:t>
 </a:t>
            </a:r>
            <a:r>
              <a:rPr lang="en-GB" sz="1900" dirty="0" err="1"/>
              <a:t>Arabuluculuk</a:t>
            </a:r>
            <a:r>
              <a:rPr lang="en-GB" sz="1900" dirty="0"/>
              <a:t> </a:t>
            </a:r>
            <a:r>
              <a:rPr lang="en-GB" sz="1900" dirty="0" err="1"/>
              <a:t>bir</a:t>
            </a:r>
            <a:r>
              <a:rPr lang="en-GB" sz="1900" dirty="0"/>
              <a:t> hakim </a:t>
            </a:r>
            <a:r>
              <a:rPr lang="en-GB" sz="1900" dirty="0" err="1"/>
              <a:t>tarafından</a:t>
            </a:r>
            <a:r>
              <a:rPr lang="en-GB" sz="1900" dirty="0"/>
              <a:t> </a:t>
            </a:r>
            <a:r>
              <a:rPr lang="en-GB" sz="1900" dirty="0" err="1"/>
              <a:t>yürütülüyorsa</a:t>
            </a:r>
            <a:r>
              <a:rPr lang="en-GB" sz="1900" dirty="0"/>
              <a:t>, </a:t>
            </a:r>
            <a:r>
              <a:rPr lang="en-GB" sz="1900" dirty="0" err="1"/>
              <a:t>ilgili</a:t>
            </a:r>
            <a:r>
              <a:rPr lang="en-GB" sz="1900" dirty="0"/>
              <a:t> </a:t>
            </a:r>
            <a:r>
              <a:rPr lang="en-GB" sz="1900" dirty="0" err="1"/>
              <a:t>davayı</a:t>
            </a:r>
            <a:r>
              <a:rPr lang="en-GB" sz="1900" dirty="0"/>
              <a:t> </a:t>
            </a:r>
            <a:r>
              <a:rPr lang="en-GB" sz="1900" dirty="0" err="1"/>
              <a:t>dikkate</a:t>
            </a:r>
            <a:r>
              <a:rPr lang="en-GB" sz="1900" dirty="0"/>
              <a:t> </a:t>
            </a:r>
            <a:r>
              <a:rPr lang="en-GB" sz="1900" dirty="0" err="1"/>
              <a:t>almaz</a:t>
            </a:r>
            <a:r>
              <a:rPr lang="en-GB" sz="1900" dirty="0"/>
              <a:t>
  </a:t>
            </a:r>
            <a:r>
              <a:rPr lang="en-GB" sz="1900" dirty="0" err="1"/>
              <a:t>Entegre</a:t>
            </a:r>
            <a:r>
              <a:rPr lang="en-GB" sz="1900" dirty="0"/>
              <a:t> </a:t>
            </a:r>
            <a:r>
              <a:rPr lang="en-GB" sz="1900" dirty="0" err="1"/>
              <a:t>arabuluculuk</a:t>
            </a:r>
            <a:r>
              <a:rPr lang="en-GB" sz="1900" dirty="0"/>
              <a:t>: </a:t>
            </a:r>
            <a:r>
              <a:rPr lang="en-GB" sz="1900" dirty="0" err="1"/>
              <a:t>Mahkeme</a:t>
            </a:r>
            <a:r>
              <a:rPr lang="en-GB" sz="1900" dirty="0"/>
              <a:t>, </a:t>
            </a:r>
            <a:r>
              <a:rPr lang="en-GB" sz="1900" dirty="0" err="1"/>
              <a:t>dava</a:t>
            </a:r>
            <a:r>
              <a:rPr lang="en-GB" sz="1900" dirty="0"/>
              <a:t> </a:t>
            </a:r>
            <a:r>
              <a:rPr lang="en-GB" sz="1900" dirty="0" err="1"/>
              <a:t>ve</a:t>
            </a:r>
            <a:r>
              <a:rPr lang="en-GB" sz="1900" dirty="0"/>
              <a:t> </a:t>
            </a:r>
            <a:r>
              <a:rPr lang="en-GB" sz="1900" dirty="0" err="1"/>
              <a:t>arabuluculuğun</a:t>
            </a:r>
            <a:r>
              <a:rPr lang="en-GB" sz="1900" dirty="0"/>
              <a:t> </a:t>
            </a:r>
            <a:r>
              <a:rPr lang="en-GB" sz="1900" dirty="0" err="1"/>
              <a:t>özelliklerini</a:t>
            </a:r>
            <a:r>
              <a:rPr lang="en-GB" sz="1900" dirty="0"/>
              <a:t> </a:t>
            </a:r>
            <a:r>
              <a:rPr lang="en-GB" sz="1900" dirty="0" err="1"/>
              <a:t>kullanarak</a:t>
            </a:r>
            <a:r>
              <a:rPr lang="en-GB" sz="1900" dirty="0"/>
              <a:t> </a:t>
            </a:r>
            <a:r>
              <a:rPr lang="en-GB" sz="1900" dirty="0" err="1"/>
              <a:t>ve</a:t>
            </a:r>
            <a:r>
              <a:rPr lang="en-GB" sz="1900" dirty="0"/>
              <a:t> </a:t>
            </a:r>
            <a:r>
              <a:rPr lang="en-GB" sz="1900" dirty="0" err="1"/>
              <a:t>birleştirerek</a:t>
            </a:r>
            <a:r>
              <a:rPr lang="en-GB" sz="1900" dirty="0"/>
              <a:t> </a:t>
            </a:r>
            <a:r>
              <a:rPr lang="en-GB" sz="1900" dirty="0" err="1"/>
              <a:t>işbirliği</a:t>
            </a:r>
            <a:r>
              <a:rPr lang="en-GB" sz="1900" dirty="0"/>
              <a:t> </a:t>
            </a:r>
            <a:r>
              <a:rPr lang="en-GB" sz="1900" dirty="0" err="1"/>
              <a:t>bulmaya</a:t>
            </a:r>
            <a:r>
              <a:rPr lang="en-GB" sz="1900" dirty="0"/>
              <a:t> </a:t>
            </a:r>
            <a:r>
              <a:rPr lang="en-GB" sz="1900" dirty="0" err="1"/>
              <a:t>çalışır</a:t>
            </a:r>
            <a:r>
              <a:rPr lang="en-GB" sz="1900" dirty="0"/>
              <a:t>
 </a:t>
            </a:r>
            <a:r>
              <a:rPr lang="en-GB" sz="1900" dirty="0" err="1"/>
              <a:t>yargı</a:t>
            </a:r>
            <a:r>
              <a:rPr lang="en-GB" sz="1900" dirty="0"/>
              <a:t> </a:t>
            </a:r>
            <a:r>
              <a:rPr lang="en-GB" sz="1900" dirty="0" err="1"/>
              <a:t>arabuluculuğunun</a:t>
            </a:r>
            <a:r>
              <a:rPr lang="en-GB" sz="1900" dirty="0"/>
              <a:t> </a:t>
            </a:r>
            <a:r>
              <a:rPr lang="en-GB" sz="1900" dirty="0" err="1"/>
              <a:t>etkinliğine</a:t>
            </a:r>
            <a:r>
              <a:rPr lang="en-GB" sz="1900" dirty="0"/>
              <a:t> </a:t>
            </a:r>
            <a:r>
              <a:rPr lang="en-GB" sz="1900" dirty="0" err="1"/>
              <a:t>ve</a:t>
            </a:r>
            <a:r>
              <a:rPr lang="en-GB" sz="1900" dirty="0"/>
              <a:t> </a:t>
            </a:r>
            <a:r>
              <a:rPr lang="en-GB" sz="1900" dirty="0" err="1"/>
              <a:t>verimliliğine</a:t>
            </a:r>
            <a:r>
              <a:rPr lang="en-GB" sz="1900" dirty="0"/>
              <a:t> </a:t>
            </a:r>
            <a:r>
              <a:rPr lang="en-GB" sz="1900" dirty="0" err="1"/>
              <a:t>bağlıdır</a:t>
            </a:r>
            <a:r>
              <a:rPr lang="en-GB" sz="1900" dirty="0"/>
              <a:t>
Bir </a:t>
            </a:r>
            <a:r>
              <a:rPr lang="en-GB" sz="1900" dirty="0" err="1"/>
              <a:t>kavram</a:t>
            </a:r>
            <a:r>
              <a:rPr lang="en-GB" sz="1900" dirty="0"/>
              <a:t> </a:t>
            </a:r>
            <a:r>
              <a:rPr lang="en-GB" sz="1900" dirty="0" err="1"/>
              <a:t>olarak</a:t>
            </a:r>
            <a:r>
              <a:rPr lang="en-GB" sz="1900" dirty="0"/>
              <a:t> </a:t>
            </a:r>
            <a:r>
              <a:rPr lang="en-GB" sz="1900" dirty="0" err="1"/>
              <a:t>kaldı</a:t>
            </a:r>
            <a:r>
              <a:rPr lang="en-GB" sz="1900" dirty="0"/>
              <a:t>. </a:t>
            </a:r>
            <a:r>
              <a:rPr lang="en-GB" sz="1900" dirty="0" err="1"/>
              <a:t>Almanya</a:t>
            </a:r>
            <a:r>
              <a:rPr lang="en-GB" sz="1900" dirty="0"/>
              <a:t> da </a:t>
            </a:r>
            <a:r>
              <a:rPr lang="en-GB" sz="1900" dirty="0" err="1"/>
              <a:t>dahil</a:t>
            </a:r>
            <a:r>
              <a:rPr lang="en-GB" sz="1900" dirty="0"/>
              <a:t> </a:t>
            </a:r>
            <a:r>
              <a:rPr lang="en-GB" sz="1900" dirty="0" err="1"/>
              <a:t>olmak</a:t>
            </a:r>
            <a:r>
              <a:rPr lang="en-GB" sz="1900" dirty="0"/>
              <a:t> </a:t>
            </a:r>
            <a:r>
              <a:rPr lang="en-GB" sz="1900" dirty="0" err="1"/>
              <a:t>üzere</a:t>
            </a:r>
            <a:r>
              <a:rPr lang="en-GB" sz="1900" dirty="0"/>
              <a:t> </a:t>
            </a:r>
            <a:r>
              <a:rPr lang="en-GB" sz="1900" dirty="0" err="1"/>
              <a:t>birçok</a:t>
            </a:r>
            <a:r>
              <a:rPr lang="en-GB" sz="1900" dirty="0"/>
              <a:t> AB </a:t>
            </a:r>
            <a:r>
              <a:rPr lang="en-GB" sz="1900" dirty="0" err="1"/>
              <a:t>ülkesinde</a:t>
            </a:r>
            <a:r>
              <a:rPr lang="en-GB" sz="1900" dirty="0"/>
              <a:t> </a:t>
            </a:r>
            <a:r>
              <a:rPr lang="en-GB" sz="1900" dirty="0" err="1"/>
              <a:t>etkilidir</a:t>
            </a:r>
            <a:endParaRPr lang="en-US" sz="1900" b="0" dirty="0"/>
          </a:p>
        </p:txBody>
      </p:sp>
    </p:spTree>
    <p:extLst>
      <p:ext uri="{BB962C8B-B14F-4D97-AF65-F5344CB8AC3E}">
        <p14:creationId xmlns:p14="http://schemas.microsoft.com/office/powerpoint/2010/main" val="2446681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8614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601" y="643467"/>
            <a:ext cx="2561709" cy="5571066"/>
          </a:xfrm>
        </p:spPr>
        <p:txBody>
          <a:bodyPr>
            <a:normAutofit/>
          </a:bodyPr>
          <a:lstStyle/>
          <a:p>
            <a:r>
              <a:rPr lang="en-GB" sz="3100" dirty="0" err="1">
                <a:solidFill>
                  <a:srgbClr val="FFFFFF"/>
                </a:solidFill>
              </a:rPr>
              <a:t>Alır</a:t>
            </a:r>
            <a:endParaRPr lang="en-US" sz="3100" dirty="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B57A954-88D0-1FE3-F872-634BA96C89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5338237"/>
              </p:ext>
            </p:extLst>
          </p:nvPr>
        </p:nvGraphicFramePr>
        <p:xfrm>
          <a:off x="4202906" y="954088"/>
          <a:ext cx="4231481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8286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8614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601" y="643467"/>
            <a:ext cx="2561709" cy="5571066"/>
          </a:xfrm>
        </p:spPr>
        <p:txBody>
          <a:bodyPr>
            <a:normAutofit/>
          </a:bodyPr>
          <a:lstStyle/>
          <a:p>
            <a:r>
              <a:rPr lang="en-GB" sz="2800" dirty="0" err="1">
                <a:solidFill>
                  <a:srgbClr val="FFFFFF"/>
                </a:solidFill>
              </a:rPr>
              <a:t>Sertifikalı</a:t>
            </a:r>
            <a:r>
              <a:rPr lang="en-GB" sz="2800" dirty="0">
                <a:solidFill>
                  <a:srgbClr val="FFFFFF"/>
                </a:solidFill>
              </a:rPr>
              <a:t> </a:t>
            </a:r>
            <a:r>
              <a:rPr lang="en-GB" sz="2800" dirty="0" err="1">
                <a:solidFill>
                  <a:srgbClr val="FFFFFF"/>
                </a:solidFill>
              </a:rPr>
              <a:t>arabulucular</a:t>
            </a:r>
            <a:endParaRPr lang="en-US" sz="2800" dirty="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1BC63CE-0B7B-89EF-CFD8-F5C9A17867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7407525"/>
              </p:ext>
            </p:extLst>
          </p:nvPr>
        </p:nvGraphicFramePr>
        <p:xfrm>
          <a:off x="4202906" y="954088"/>
          <a:ext cx="4231481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78281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7689D8-0993-441B-2F1B-003378D8A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1" y="804333"/>
            <a:ext cx="3023676" cy="5249334"/>
          </a:xfrm>
        </p:spPr>
        <p:txBody>
          <a:bodyPr>
            <a:normAutofit/>
          </a:bodyPr>
          <a:lstStyle/>
          <a:p>
            <a:pPr algn="r"/>
            <a:r>
              <a:rPr lang="en-GB" sz="2000" dirty="0" err="1">
                <a:solidFill>
                  <a:srgbClr val="FFFFFF"/>
                </a:solidFill>
              </a:rPr>
              <a:t>Sertifikalı</a:t>
            </a:r>
            <a:r>
              <a:rPr lang="en-GB" sz="2000" dirty="0">
                <a:solidFill>
                  <a:srgbClr val="FFFFFF"/>
                </a:solidFill>
              </a:rPr>
              <a:t> </a:t>
            </a:r>
            <a:r>
              <a:rPr lang="en-GB" sz="2000" dirty="0" err="1">
                <a:solidFill>
                  <a:srgbClr val="FFFFFF"/>
                </a:solidFill>
              </a:rPr>
              <a:t>Arabulucular</a:t>
            </a:r>
            <a:r>
              <a:rPr lang="en-GB" sz="2000" dirty="0">
                <a:solidFill>
                  <a:srgbClr val="FFFFFF"/>
                </a:solidFill>
              </a:rPr>
              <a:t> </a:t>
            </a:r>
            <a:r>
              <a:rPr lang="en-GB" sz="2000" dirty="0" err="1">
                <a:solidFill>
                  <a:srgbClr val="FFFFFF"/>
                </a:solidFill>
              </a:rPr>
              <a:t>Kurulu</a:t>
            </a:r>
            <a:endParaRPr lang="en-LV" sz="2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EB8553-686B-49F4-4525-784813C63C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286" y="508000"/>
            <a:ext cx="4729502" cy="6075680"/>
          </a:xfrm>
        </p:spPr>
        <p:txBody>
          <a:bodyPr anchor="ctr">
            <a:normAutofit/>
          </a:bodyPr>
          <a:lstStyle/>
          <a:p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Kurulun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genel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kurul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toplantısında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sertifikalı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arabuluculardan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oluşan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özerk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ve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temsili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bir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organ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özerk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kamu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hukuku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organı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 3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yıllık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bir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süre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için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seçildi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Konsey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üyeleri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3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yıl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daha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seçilebilir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
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Konseyin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temel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görevleri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şunlardır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
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arabulucuların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tasdik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ve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belgelendirilmesinin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organizasyonu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arabulucu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sertifikalarının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verilmesi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  
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arabuluculuğun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kalite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kontrolü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şikayetlerin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değerlendirilmesi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dahil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), 
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Devlet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ve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yerel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yönetim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kurumları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diğer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kurumlar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ve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yetkililerle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olan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ilişkilerinde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Sertifikalı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Arabulucular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Kurulu'nun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temsil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edilmesi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
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arabuluculuk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ile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ilgili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mevzuat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konuları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ve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arabuluculuk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uygulaması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hakkında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görüş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bildirmek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; 
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Tarafların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arabulucu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seçimi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veya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arabuluculukla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ilgili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diğer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konularda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anlaşamaması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durumunda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sertifikalı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arabulucu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tavsiyesi</a:t>
            </a:r>
            <a:r>
              <a:rPr lang="lv-LV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n-LV" sz="1100" dirty="0"/>
          </a:p>
        </p:txBody>
      </p:sp>
      <p:pic>
        <p:nvPicPr>
          <p:cNvPr id="4" name="Picture 3" descr="A picture containing text, businesscard, vector graphics&#10;&#10;Description automatically generated">
            <a:extLst>
              <a:ext uri="{FF2B5EF4-FFF2-40B4-BE49-F238E27FC236}">
                <a16:creationId xmlns:a16="http://schemas.microsoft.com/office/drawing/2014/main" id="{84867BEB-2A6B-8F67-D3EB-5511EC7BE7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67" r="-3" b="-3"/>
          <a:stretch/>
        </p:blipFill>
        <p:spPr>
          <a:xfrm>
            <a:off x="783623" y="5021770"/>
            <a:ext cx="1177258" cy="10318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13075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8614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601" y="643467"/>
            <a:ext cx="2561709" cy="5571066"/>
          </a:xfrm>
        </p:spPr>
        <p:txBody>
          <a:bodyPr>
            <a:normAutofit/>
          </a:bodyPr>
          <a:lstStyle/>
          <a:p>
            <a:r>
              <a:rPr lang="en-GB" sz="3100" dirty="0" err="1">
                <a:solidFill>
                  <a:srgbClr val="FFFFFF"/>
                </a:solidFill>
              </a:rPr>
              <a:t>İstatistik</a:t>
            </a:r>
            <a:endParaRPr lang="en-US" sz="3100" dirty="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CD7F78A-D2C9-84BF-106E-D53A7218B4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7205426"/>
              </p:ext>
            </p:extLst>
          </p:nvPr>
        </p:nvGraphicFramePr>
        <p:xfrm>
          <a:off x="4202906" y="954088"/>
          <a:ext cx="4231481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37559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3183</TotalTime>
  <Words>1725</Words>
  <Application>Microsoft Macintosh PowerPoint</Application>
  <PresentationFormat>On-screen Show (4:3)</PresentationFormat>
  <Paragraphs>318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Aptos</vt:lpstr>
      <vt:lpstr>Arial</vt:lpstr>
      <vt:lpstr>Arial Black</vt:lpstr>
      <vt:lpstr>Calibri</vt:lpstr>
      <vt:lpstr>Tw Cen MT</vt:lpstr>
      <vt:lpstr>Tw Cen MT Condensed</vt:lpstr>
      <vt:lpstr>Wingdings</vt:lpstr>
      <vt:lpstr>Wingdings 3</vt:lpstr>
      <vt:lpstr>Integral</vt:lpstr>
      <vt:lpstr>Letonya'da Arabuluculuk</vt:lpstr>
      <vt:lpstr>Arabuluculuk Kanunu'nun 10 yılı</vt:lpstr>
      <vt:lpstr>Saf Arabuluculuk Modeli</vt:lpstr>
      <vt:lpstr>Mahkeme kararına dayanarak arabuluculuk</vt:lpstr>
      <vt:lpstr>Yargı arabuluculuğu </vt:lpstr>
      <vt:lpstr>Alır</vt:lpstr>
      <vt:lpstr>Sertifikalı arabulucular</vt:lpstr>
      <vt:lpstr>Sertifikalı Arabulucular Kurulu</vt:lpstr>
      <vt:lpstr>İstatistik</vt:lpstr>
      <vt:lpstr>PowerPoint Presentation</vt:lpstr>
      <vt:lpstr>          İstatistik</vt:lpstr>
      <vt:lpstr>Aile Arabuluculuğu Programı</vt:lpstr>
      <vt:lpstr>PowerPoint Presentation</vt:lpstr>
      <vt:lpstr>Problem</vt:lpstr>
      <vt:lpstr>İlerletmek</vt:lpstr>
      <vt:lpstr>İlerletmek</vt:lpstr>
      <vt:lpstr>Arabulucu nasıl olunur?</vt:lpstr>
      <vt:lpstr>Teşekkür ederim! Hepiniz harikasınız!!!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Медиация в латвии глазами практкующего медиатора</dc:title>
  <dc:creator>faila</dc:creator>
  <cp:lastModifiedBy>Faila Abbasova</cp:lastModifiedBy>
  <cp:revision>24</cp:revision>
  <dcterms:created xsi:type="dcterms:W3CDTF">2021-11-28T16:19:45Z</dcterms:created>
  <dcterms:modified xsi:type="dcterms:W3CDTF">2024-11-28T20:19:56Z</dcterms:modified>
</cp:coreProperties>
</file>